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7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5076825" y="95250"/>
            <a:ext cx="40671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latin typeface="Showcard Gothic" pitchFamily="82" charset="0"/>
                <a:ea typeface="Calibri" pitchFamily="34" charset="0"/>
                <a:cs typeface="Times New Roman" pitchFamily="18" charset="0"/>
              </a:rPr>
              <a:t>Люди привыкли, что столь масштабные перемены, как перекройка континентов или климата, происходят медленно. Одному поколению трудно оценить их, а порой и просто заметить. Однако вот открытие: грандиозное событие – переворот магнитных полюсов – displacement </a:t>
            </a:r>
            <a:r>
              <a:rPr lang="en-US" sz="2000" b="1">
                <a:latin typeface="Showcard Gothic" pitchFamily="82" charset="0"/>
                <a:ea typeface="Calibri" pitchFamily="34" charset="0"/>
                <a:cs typeface="Times New Roman" pitchFamily="18" charset="0"/>
              </a:rPr>
              <a:t>of a magnetic poles  </a:t>
            </a:r>
            <a:r>
              <a:rPr lang="ru-RU" sz="2000" b="1">
                <a:latin typeface="Showcard Gothic" pitchFamily="82" charset="0"/>
                <a:ea typeface="Calibri" pitchFamily="34" charset="0"/>
                <a:cs typeface="Times New Roman" pitchFamily="18" charset="0"/>
              </a:rPr>
              <a:t>может быть даже по меркам человека почти моментальным. И такой фокус родная планета способна провернуть на наших глазах.</a:t>
            </a:r>
          </a:p>
          <a:p>
            <a:pPr eaLnBrk="0" hangingPunct="0"/>
            <a:endParaRPr lang="ru-RU" sz="2000" b="1">
              <a:latin typeface="Showcard Gothic" pitchFamily="82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455295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4932363" y="4787900"/>
            <a:ext cx="421163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Showcard Gothic" pitchFamily="82" charset="0"/>
                <a:ea typeface="Calibri" pitchFamily="34" charset="0"/>
                <a:cs typeface="Times New Roman" pitchFamily="18" charset="0"/>
              </a:rPr>
              <a:t>На рисунке показаны внутреннее (красный цвет) и внешнее (жёлтый) ядро Земли, линии магнитного поля (синие), потоки металлов (коричневые линии), вызванные вращением ядра (чёрная стрелка), и конвективные потоки (светло-коричневые стрелки)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107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2012-12-04T06:38:01Z</dcterms:modified>
</cp:coreProperties>
</file>