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3" r:id="rId1"/>
  </p:sldMasterIdLst>
  <p:sldIdLst>
    <p:sldId id="288" r:id="rId2"/>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Tahoma" pitchFamily="34" charset="0"/>
        <a:ea typeface="+mn-ea"/>
        <a:cs typeface="+mn-cs"/>
      </a:defRPr>
    </a:lvl1pPr>
    <a:lvl2pPr marL="457200" algn="l" rtl="0" fontAlgn="base">
      <a:spcBef>
        <a:spcPct val="0"/>
      </a:spcBef>
      <a:spcAft>
        <a:spcPct val="0"/>
      </a:spcAft>
      <a:defRPr kern="1200">
        <a:solidFill>
          <a:schemeClr val="tx1"/>
        </a:solidFill>
        <a:latin typeface="Tahoma" pitchFamily="34" charset="0"/>
        <a:ea typeface="+mn-ea"/>
        <a:cs typeface="+mn-cs"/>
      </a:defRPr>
    </a:lvl2pPr>
    <a:lvl3pPr marL="914400" algn="l" rtl="0" fontAlgn="base">
      <a:spcBef>
        <a:spcPct val="0"/>
      </a:spcBef>
      <a:spcAft>
        <a:spcPct val="0"/>
      </a:spcAft>
      <a:defRPr kern="1200">
        <a:solidFill>
          <a:schemeClr val="tx1"/>
        </a:solidFill>
        <a:latin typeface="Tahoma" pitchFamily="34" charset="0"/>
        <a:ea typeface="+mn-ea"/>
        <a:cs typeface="+mn-cs"/>
      </a:defRPr>
    </a:lvl3pPr>
    <a:lvl4pPr marL="1371600" algn="l" rtl="0" fontAlgn="base">
      <a:spcBef>
        <a:spcPct val="0"/>
      </a:spcBef>
      <a:spcAft>
        <a:spcPct val="0"/>
      </a:spcAft>
      <a:defRPr kern="1200">
        <a:solidFill>
          <a:schemeClr val="tx1"/>
        </a:solidFill>
        <a:latin typeface="Tahoma" pitchFamily="34" charset="0"/>
        <a:ea typeface="+mn-ea"/>
        <a:cs typeface="+mn-cs"/>
      </a:defRPr>
    </a:lvl4pPr>
    <a:lvl5pPr marL="1828800" algn="l" rtl="0" fontAlgn="base">
      <a:spcBef>
        <a:spcPct val="0"/>
      </a:spcBef>
      <a:spcAft>
        <a:spcPct val="0"/>
      </a:spcAft>
      <a:defRPr kern="1200">
        <a:solidFill>
          <a:schemeClr val="tx1"/>
        </a:solidFill>
        <a:latin typeface="Tahoma" pitchFamily="34" charset="0"/>
        <a:ea typeface="+mn-ea"/>
        <a:cs typeface="+mn-cs"/>
      </a:defRPr>
    </a:lvl5pPr>
    <a:lvl6pPr marL="2286000" algn="l" defTabSz="914400" rtl="0" eaLnBrk="1" latinLnBrk="0" hangingPunct="1">
      <a:defRPr kern="1200">
        <a:solidFill>
          <a:schemeClr val="tx1"/>
        </a:solidFill>
        <a:latin typeface="Tahoma" pitchFamily="34" charset="0"/>
        <a:ea typeface="+mn-ea"/>
        <a:cs typeface="+mn-cs"/>
      </a:defRPr>
    </a:lvl6pPr>
    <a:lvl7pPr marL="2743200" algn="l" defTabSz="914400" rtl="0" eaLnBrk="1" latinLnBrk="0" hangingPunct="1">
      <a:defRPr kern="1200">
        <a:solidFill>
          <a:schemeClr val="tx1"/>
        </a:solidFill>
        <a:latin typeface="Tahoma" pitchFamily="34" charset="0"/>
        <a:ea typeface="+mn-ea"/>
        <a:cs typeface="+mn-cs"/>
      </a:defRPr>
    </a:lvl7pPr>
    <a:lvl8pPr marL="3200400" algn="l" defTabSz="914400" rtl="0" eaLnBrk="1" latinLnBrk="0" hangingPunct="1">
      <a:defRPr kern="1200">
        <a:solidFill>
          <a:schemeClr val="tx1"/>
        </a:solidFill>
        <a:latin typeface="Tahoma" pitchFamily="34" charset="0"/>
        <a:ea typeface="+mn-ea"/>
        <a:cs typeface="+mn-cs"/>
      </a:defRPr>
    </a:lvl8pPr>
    <a:lvl9pPr marL="3657600" algn="l" defTabSz="914400" rtl="0" eaLnBrk="1" latinLnBrk="0" hangingPunct="1">
      <a:defRPr kern="1200">
        <a:solidFill>
          <a:schemeClr val="tx1"/>
        </a:solidFill>
        <a:latin typeface="Tahom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CC00"/>
    <a:srgbClr val="FCE8F8"/>
    <a:srgbClr val="000808"/>
    <a:srgbClr val="FF0000"/>
    <a:srgbClr val="A50021"/>
    <a:srgbClr val="66FF33"/>
    <a:srgbClr val="FF3300"/>
    <a:srgbClr val="0000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vertBarState="maximized">
    <p:restoredLeft sz="7378" autoAdjust="0"/>
    <p:restoredTop sz="94679" autoAdjust="0"/>
  </p:normalViewPr>
  <p:slideViewPr>
    <p:cSldViewPr>
      <p:cViewPr>
        <p:scale>
          <a:sx n="75" d="100"/>
          <a:sy n="75" d="100"/>
        </p:scale>
        <p:origin x="-1050" y="3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1506" name="Rectangle 2"/>
          <p:cNvSpPr>
            <a:spLocks noGrp="1" noChangeArrowheads="1"/>
          </p:cNvSpPr>
          <p:nvPr>
            <p:ph type="ctrTitle" sz="quarter"/>
          </p:nvPr>
        </p:nvSpPr>
        <p:spPr>
          <a:xfrm>
            <a:off x="685800" y="1676400"/>
            <a:ext cx="7772400" cy="1828800"/>
          </a:xfrm>
        </p:spPr>
        <p:txBody>
          <a:bodyPr/>
          <a:lstStyle>
            <a:lvl1pPr>
              <a:defRPr/>
            </a:lvl1pPr>
          </a:lstStyle>
          <a:p>
            <a:pPr lvl="0"/>
            <a:r>
              <a:rPr lang="ru-RU" noProof="0" smtClean="0"/>
              <a:t>Образец заголовка</a:t>
            </a:r>
          </a:p>
        </p:txBody>
      </p:sp>
      <p:sp>
        <p:nvSpPr>
          <p:cNvPr id="21507" name="Rectangle 3"/>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pPr lvl="0"/>
            <a:r>
              <a:rPr lang="ru-RU" noProof="0" smtClean="0"/>
              <a:t>Образец подзаголовка</a:t>
            </a:r>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ABAC9B04-DF6F-4EDD-B2AF-C4E5A5D3A91D}"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61907691-58BD-41BF-8CDD-86FDDC2F97D3}"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381000"/>
            <a:ext cx="2057400" cy="57150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381000"/>
            <a:ext cx="6019800" cy="57150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AA2BFC63-6217-42A4-A103-2E95761635EE}" type="slidenum">
              <a:rPr lang="ru-RU"/>
              <a:pPr>
                <a:defRPr/>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Объект">
    <p:spTree>
      <p:nvGrpSpPr>
        <p:cNvPr id="1" name=""/>
        <p:cNvGrpSpPr/>
        <p:nvPr/>
      </p:nvGrpSpPr>
      <p:grpSpPr>
        <a:xfrm>
          <a:off x="0" y="0"/>
          <a:ext cx="0" cy="0"/>
          <a:chOff x="0" y="0"/>
          <a:chExt cx="0" cy="0"/>
        </a:xfrm>
      </p:grpSpPr>
      <p:sp>
        <p:nvSpPr>
          <p:cNvPr id="2" name="Объект 1"/>
          <p:cNvSpPr>
            <a:spLocks noGrp="1"/>
          </p:cNvSpPr>
          <p:nvPr>
            <p:ph/>
          </p:nvPr>
        </p:nvSpPr>
        <p:spPr>
          <a:xfrm>
            <a:off x="457200" y="381000"/>
            <a:ext cx="8229600" cy="5715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 name="Rectangle 4"/>
          <p:cNvSpPr>
            <a:spLocks noGrp="1" noChangeArrowheads="1"/>
          </p:cNvSpPr>
          <p:nvPr>
            <p:ph type="dt" sz="half" idx="10"/>
          </p:nvPr>
        </p:nvSpPr>
        <p:spPr>
          <a:ln/>
        </p:spPr>
        <p:txBody>
          <a:bodyPr/>
          <a:lstStyle>
            <a:lvl1pPr>
              <a:defRPr/>
            </a:lvl1pPr>
          </a:lstStyle>
          <a:p>
            <a:pPr>
              <a:defRPr/>
            </a:pPr>
            <a:endParaRPr lang="ru-RU"/>
          </a:p>
        </p:txBody>
      </p:sp>
      <p:sp>
        <p:nvSpPr>
          <p:cNvPr id="4" name="Rectangle 5"/>
          <p:cNvSpPr>
            <a:spLocks noGrp="1" noChangeArrowheads="1"/>
          </p:cNvSpPr>
          <p:nvPr>
            <p:ph type="ftr" sz="quarter" idx="11"/>
          </p:nvPr>
        </p:nvSpPr>
        <p:spPr>
          <a:ln/>
        </p:spPr>
        <p:txBody>
          <a:bodyPr/>
          <a:lstStyle>
            <a:lvl1pPr>
              <a:defRPr/>
            </a:lvl1pPr>
          </a:lstStyle>
          <a:p>
            <a:pPr>
              <a:defRPr/>
            </a:pPr>
            <a:endParaRPr lang="ru-RU"/>
          </a:p>
        </p:txBody>
      </p:sp>
      <p:sp>
        <p:nvSpPr>
          <p:cNvPr id="5" name="Rectangle 6"/>
          <p:cNvSpPr>
            <a:spLocks noGrp="1" noChangeArrowheads="1"/>
          </p:cNvSpPr>
          <p:nvPr>
            <p:ph type="sldNum" sz="quarter" idx="12"/>
          </p:nvPr>
        </p:nvSpPr>
        <p:spPr>
          <a:ln/>
        </p:spPr>
        <p:txBody>
          <a:bodyPr/>
          <a:lstStyle>
            <a:lvl1pPr>
              <a:defRPr/>
            </a:lvl1pPr>
          </a:lstStyle>
          <a:p>
            <a:pPr>
              <a:defRPr/>
            </a:pPr>
            <a:fld id="{7698FEAE-BA5E-4CCC-B9E1-D70C30DAF417}"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328F2A31-A725-4D7B-821C-25888F83D06A}"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61358697-AF92-4F7A-9FD8-ACB06BFBF5F4}"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981200"/>
            <a:ext cx="4038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981200"/>
            <a:ext cx="4038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CBFEC3CA-FA14-4475-A439-FA27C2FA8651}"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sz="half" idx="10"/>
          </p:nvPr>
        </p:nvSpPr>
        <p:spPr>
          <a:ln/>
        </p:spPr>
        <p:txBody>
          <a:bodyPr/>
          <a:lstStyle>
            <a:lvl1pPr>
              <a:defRPr/>
            </a:lvl1pPr>
          </a:lstStyle>
          <a:p>
            <a:pPr>
              <a:defRPr/>
            </a:pPr>
            <a:endParaRPr lang="ru-RU"/>
          </a:p>
        </p:txBody>
      </p:sp>
      <p:sp>
        <p:nvSpPr>
          <p:cNvPr id="8" name="Rectangle 5"/>
          <p:cNvSpPr>
            <a:spLocks noGrp="1" noChangeArrowheads="1"/>
          </p:cNvSpPr>
          <p:nvPr>
            <p:ph type="ftr" sz="quarter" idx="11"/>
          </p:nvPr>
        </p:nvSpPr>
        <p:spPr>
          <a:ln/>
        </p:spPr>
        <p:txBody>
          <a:bodyPr/>
          <a:lstStyle>
            <a:lvl1pPr>
              <a:defRPr/>
            </a:lvl1pPr>
          </a:lstStyle>
          <a:p>
            <a:pPr>
              <a:defRPr/>
            </a:pPr>
            <a:endParaRPr lang="ru-RU"/>
          </a:p>
        </p:txBody>
      </p:sp>
      <p:sp>
        <p:nvSpPr>
          <p:cNvPr id="9" name="Rectangle 6"/>
          <p:cNvSpPr>
            <a:spLocks noGrp="1" noChangeArrowheads="1"/>
          </p:cNvSpPr>
          <p:nvPr>
            <p:ph type="sldNum" sz="quarter" idx="12"/>
          </p:nvPr>
        </p:nvSpPr>
        <p:spPr>
          <a:ln/>
        </p:spPr>
        <p:txBody>
          <a:bodyPr/>
          <a:lstStyle>
            <a:lvl1pPr>
              <a:defRPr/>
            </a:lvl1pPr>
          </a:lstStyle>
          <a:p>
            <a:pPr>
              <a:defRPr/>
            </a:pPr>
            <a:fld id="{C572B920-32AA-4273-A794-6B9BE60249AE}"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
          <p:cNvSpPr>
            <a:spLocks noGrp="1" noChangeArrowheads="1"/>
          </p:cNvSpPr>
          <p:nvPr>
            <p:ph type="dt" sz="half" idx="10"/>
          </p:nvPr>
        </p:nvSpPr>
        <p:spPr>
          <a:ln/>
        </p:spPr>
        <p:txBody>
          <a:bodyPr/>
          <a:lstStyle>
            <a:lvl1pPr>
              <a:defRPr/>
            </a:lvl1pPr>
          </a:lstStyle>
          <a:p>
            <a:pPr>
              <a:defRPr/>
            </a:pPr>
            <a:endParaRPr lang="ru-RU"/>
          </a:p>
        </p:txBody>
      </p:sp>
      <p:sp>
        <p:nvSpPr>
          <p:cNvPr id="4" name="Rectangle 5"/>
          <p:cNvSpPr>
            <a:spLocks noGrp="1" noChangeArrowheads="1"/>
          </p:cNvSpPr>
          <p:nvPr>
            <p:ph type="ftr" sz="quarter" idx="11"/>
          </p:nvPr>
        </p:nvSpPr>
        <p:spPr>
          <a:ln/>
        </p:spPr>
        <p:txBody>
          <a:bodyPr/>
          <a:lstStyle>
            <a:lvl1pPr>
              <a:defRPr/>
            </a:lvl1pPr>
          </a:lstStyle>
          <a:p>
            <a:pPr>
              <a:defRPr/>
            </a:pPr>
            <a:endParaRPr lang="ru-RU"/>
          </a:p>
        </p:txBody>
      </p:sp>
      <p:sp>
        <p:nvSpPr>
          <p:cNvPr id="5" name="Rectangle 6"/>
          <p:cNvSpPr>
            <a:spLocks noGrp="1" noChangeArrowheads="1"/>
          </p:cNvSpPr>
          <p:nvPr>
            <p:ph type="sldNum" sz="quarter" idx="12"/>
          </p:nvPr>
        </p:nvSpPr>
        <p:spPr>
          <a:ln/>
        </p:spPr>
        <p:txBody>
          <a:bodyPr/>
          <a:lstStyle>
            <a:lvl1pPr>
              <a:defRPr/>
            </a:lvl1pPr>
          </a:lstStyle>
          <a:p>
            <a:pPr>
              <a:defRPr/>
            </a:pPr>
            <a:fld id="{F69AAC6B-02F7-4CD8-A5F4-878BBD983F26}"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ru-RU"/>
          </a:p>
        </p:txBody>
      </p:sp>
      <p:sp>
        <p:nvSpPr>
          <p:cNvPr id="3" name="Rectangle 5"/>
          <p:cNvSpPr>
            <a:spLocks noGrp="1" noChangeArrowheads="1"/>
          </p:cNvSpPr>
          <p:nvPr>
            <p:ph type="ftr" sz="quarter" idx="11"/>
          </p:nvPr>
        </p:nvSpPr>
        <p:spPr>
          <a:ln/>
        </p:spPr>
        <p:txBody>
          <a:bodyPr/>
          <a:lstStyle>
            <a:lvl1pPr>
              <a:defRPr/>
            </a:lvl1pPr>
          </a:lstStyle>
          <a:p>
            <a:pPr>
              <a:defRPr/>
            </a:pPr>
            <a:endParaRPr lang="ru-RU"/>
          </a:p>
        </p:txBody>
      </p:sp>
      <p:sp>
        <p:nvSpPr>
          <p:cNvPr id="4" name="Rectangle 6"/>
          <p:cNvSpPr>
            <a:spLocks noGrp="1" noChangeArrowheads="1"/>
          </p:cNvSpPr>
          <p:nvPr>
            <p:ph type="sldNum" sz="quarter" idx="12"/>
          </p:nvPr>
        </p:nvSpPr>
        <p:spPr>
          <a:ln/>
        </p:spPr>
        <p:txBody>
          <a:bodyPr/>
          <a:lstStyle>
            <a:lvl1pPr>
              <a:defRPr/>
            </a:lvl1pPr>
          </a:lstStyle>
          <a:p>
            <a:pPr>
              <a:defRPr/>
            </a:pPr>
            <a:fld id="{F3379012-0FCA-48B2-96EE-709AE35E0058}"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F87A336E-36A1-4783-B03D-A73BE0632CE5}"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6CDD3F89-1A12-412B-AF33-1B765618F629}"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bwMode="auto">
          <a:xfrm>
            <a:off x="457200" y="381000"/>
            <a:ext cx="8229600" cy="1371600"/>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20483" name="Rectangle 3"/>
          <p:cNvSpPr>
            <a:spLocks noGrp="1" noChangeArrowheads="1"/>
          </p:cNvSpPr>
          <p:nvPr>
            <p:ph type="body" idx="1"/>
          </p:nvPr>
        </p:nvSpPr>
        <p:spPr bwMode="auto">
          <a:xfrm>
            <a:off x="457200" y="1981200"/>
            <a:ext cx="8229600" cy="4114800"/>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20484"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b" anchorCtr="0" compatLnSpc="1">
            <a:prstTxWarp prst="textNoShape">
              <a:avLst/>
            </a:prstTxWarp>
          </a:bodyPr>
          <a:lstStyle>
            <a:lvl1pPr>
              <a:defRPr sz="1400">
                <a:effectLst>
                  <a:outerShdw blurRad="38100" dist="38100" dir="2700000" algn="tl">
                    <a:srgbClr val="000000"/>
                  </a:outerShdw>
                </a:effectLst>
                <a:latin typeface="Arial" charset="0"/>
              </a:defRPr>
            </a:lvl1pPr>
          </a:lstStyle>
          <a:p>
            <a:pPr>
              <a:defRPr/>
            </a:pPr>
            <a:endParaRPr lang="ru-RU"/>
          </a:p>
        </p:txBody>
      </p:sp>
      <p:sp>
        <p:nvSpPr>
          <p:cNvPr id="20485"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b" anchorCtr="0" compatLnSpc="1">
            <a:prstTxWarp prst="textNoShape">
              <a:avLst/>
            </a:prstTxWarp>
          </a:bodyPr>
          <a:lstStyle>
            <a:lvl1pPr algn="ctr">
              <a:defRPr sz="1400">
                <a:effectLst>
                  <a:outerShdw blurRad="38100" dist="38100" dir="2700000" algn="tl">
                    <a:srgbClr val="000000"/>
                  </a:outerShdw>
                </a:effectLst>
                <a:latin typeface="Arial" charset="0"/>
              </a:defRPr>
            </a:lvl1pPr>
          </a:lstStyle>
          <a:p>
            <a:pPr>
              <a:defRPr/>
            </a:pPr>
            <a:endParaRPr lang="ru-RU"/>
          </a:p>
        </p:txBody>
      </p:sp>
      <p:sp>
        <p:nvSpPr>
          <p:cNvPr id="20486"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b" anchorCtr="0" compatLnSpc="1">
            <a:prstTxWarp prst="textNoShape">
              <a:avLst/>
            </a:prstTxWarp>
          </a:bodyPr>
          <a:lstStyle>
            <a:lvl1pPr algn="r">
              <a:defRPr sz="1400">
                <a:effectLst>
                  <a:outerShdw blurRad="38100" dist="38100" dir="2700000" algn="tl">
                    <a:srgbClr val="000000"/>
                  </a:outerShdw>
                </a:effectLst>
                <a:latin typeface="Arial" charset="0"/>
              </a:defRPr>
            </a:lvl1pPr>
          </a:lstStyle>
          <a:p>
            <a:pPr>
              <a:defRPr/>
            </a:pPr>
            <a:fld id="{FEE5AE5D-E16C-4B43-84CC-0B2F964DB44F}" type="slidenum">
              <a:rPr lang="ru-RU"/>
              <a:pPr>
                <a:defRPr/>
              </a:pPr>
              <a:t>‹#›</a:t>
            </a:fld>
            <a:endParaRPr lang="ru-RU"/>
          </a:p>
        </p:txBody>
      </p:sp>
    </p:spTree>
  </p:cSld>
  <p:clrMap bg1="dk2" tx1="lt1" bg2="dk1" tx2="lt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Lst>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9pPr>
    </p:titleStyle>
    <p:bodyStyle>
      <a:lvl1pPr marL="342900" indent="-342900" algn="l" rtl="0" eaLnBrk="0" fontAlgn="base" hangingPunct="0">
        <a:spcBef>
          <a:spcPct val="20000"/>
        </a:spcBef>
        <a:spcAft>
          <a:spcPct val="0"/>
        </a:spcAft>
        <a:buClr>
          <a:schemeClr val="hlink"/>
        </a:buClr>
        <a:buSzPct val="65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folHlink"/>
        </a:buClr>
        <a:buSzPct val="65000"/>
        <a:buFont typeface="Wingdings" pitchFamily="2" charset="2"/>
        <a:buChar char="n"/>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hlink"/>
        </a:buClr>
        <a:buSzPct val="65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5"/>
          <p:cNvSpPr>
            <a:spLocks noChangeArrowheads="1"/>
          </p:cNvSpPr>
          <p:nvPr/>
        </p:nvSpPr>
        <p:spPr bwMode="auto">
          <a:xfrm>
            <a:off x="4859338" y="188913"/>
            <a:ext cx="4140200" cy="6188075"/>
          </a:xfrm>
          <a:prstGeom prst="rect">
            <a:avLst/>
          </a:prstGeom>
          <a:noFill/>
          <a:ln w="9525">
            <a:noFill/>
            <a:miter lim="800000"/>
            <a:headEnd/>
            <a:tailEnd/>
          </a:ln>
        </p:spPr>
        <p:txBody>
          <a:bodyPr anchor="ctr">
            <a:spAutoFit/>
          </a:bodyPr>
          <a:lstStyle/>
          <a:p>
            <a:r>
              <a:rPr lang="ru-RU" sz="2000" b="1">
                <a:latin typeface="Showcard Gothic" pitchFamily="82" charset="0"/>
                <a:ea typeface="Calibri" pitchFamily="34" charset="0"/>
                <a:cs typeface="Times New Roman" pitchFamily="18" charset="0"/>
              </a:rPr>
              <a:t>Ядро Земли разделено на две части — жидкую внешнюю и твёрдую внутреннюю. Обе содержат преимущественно железо, с добавкой никеля, кремния и небольшого количества иных элементов. О характеристиках обеих частей можно судить по прохождению через них сейсмических колебаний вплоть до  крупных землетрясений. Именно так было установлено, что волны, пересекающие восточную часть ядра, бегут быстрее, чем на западной его стороне, что выглядит, по меньшей мере, странным.</a:t>
            </a:r>
          </a:p>
          <a:p>
            <a:pPr eaLnBrk="0" hangingPunct="0"/>
            <a:r>
              <a:rPr lang="ru-RU" sz="2000" b="1">
                <a:latin typeface="Showcard Gothic" pitchFamily="82" charset="0"/>
                <a:ea typeface="Calibri" pitchFamily="34" charset="0"/>
                <a:cs typeface="Times New Roman" pitchFamily="18" charset="0"/>
              </a:rPr>
              <a:t>	</a:t>
            </a:r>
          </a:p>
          <a:p>
            <a:pPr eaLnBrk="0" hangingPunct="0"/>
            <a:endParaRPr lang="ru-RU" sz="2000" b="1">
              <a:latin typeface="Showcard Gothic" pitchFamily="82" charset="0"/>
              <a:ea typeface="Calibri" pitchFamily="34" charset="0"/>
              <a:cs typeface="Times New Roman" pitchFamily="18" charset="0"/>
            </a:endParaRPr>
          </a:p>
        </p:txBody>
      </p:sp>
      <p:pic>
        <p:nvPicPr>
          <p:cNvPr id="15363" name="Picture 4"/>
          <p:cNvPicPr>
            <a:picLocks noChangeAspect="1" noChangeArrowheads="1"/>
          </p:cNvPicPr>
          <p:nvPr/>
        </p:nvPicPr>
        <p:blipFill>
          <a:blip r:embed="rId2"/>
          <a:srcRect/>
          <a:stretch>
            <a:fillRect/>
          </a:stretch>
        </p:blipFill>
        <p:spPr bwMode="auto">
          <a:xfrm>
            <a:off x="395288" y="333375"/>
            <a:ext cx="4392612" cy="4638675"/>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Текстура">
  <a:themeElements>
    <a:clrScheme name="Текстура 5">
      <a:dk1>
        <a:srgbClr val="003366"/>
      </a:dk1>
      <a:lt1>
        <a:srgbClr val="FFFFFF"/>
      </a:lt1>
      <a:dk2>
        <a:srgbClr val="2B5481"/>
      </a:dk2>
      <a:lt2>
        <a:srgbClr val="E5FFFF"/>
      </a:lt2>
      <a:accent1>
        <a:srgbClr val="009999"/>
      </a:accent1>
      <a:accent2>
        <a:srgbClr val="336699"/>
      </a:accent2>
      <a:accent3>
        <a:srgbClr val="ACB3C1"/>
      </a:accent3>
      <a:accent4>
        <a:srgbClr val="DADADA"/>
      </a:accent4>
      <a:accent5>
        <a:srgbClr val="AACACA"/>
      </a:accent5>
      <a:accent6>
        <a:srgbClr val="2D5C8A"/>
      </a:accent6>
      <a:hlink>
        <a:srgbClr val="00CCFF"/>
      </a:hlink>
      <a:folHlink>
        <a:srgbClr val="FFCC00"/>
      </a:folHlink>
    </a:clrScheme>
    <a:fontScheme name="Текстура">
      <a:majorFont>
        <a:latin typeface="Tahoma"/>
        <a:ea typeface=""/>
        <a:cs typeface=""/>
      </a:majorFont>
      <a:minorFont>
        <a:latin typeface="Tahoma"/>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Текстура 1">
        <a:dk1>
          <a:srgbClr val="660000"/>
        </a:dk1>
        <a:lt1>
          <a:srgbClr val="FFFFFF"/>
        </a:lt1>
        <a:dk2>
          <a:srgbClr val="800000"/>
        </a:dk2>
        <a:lt2>
          <a:srgbClr val="FFFFCC"/>
        </a:lt2>
        <a:accent1>
          <a:srgbClr val="BE7960"/>
        </a:accent1>
        <a:accent2>
          <a:srgbClr val="CC6600"/>
        </a:accent2>
        <a:accent3>
          <a:srgbClr val="C0AAAA"/>
        </a:accent3>
        <a:accent4>
          <a:srgbClr val="DADADA"/>
        </a:accent4>
        <a:accent5>
          <a:srgbClr val="DBBEB6"/>
        </a:accent5>
        <a:accent6>
          <a:srgbClr val="B95C00"/>
        </a:accent6>
        <a:hlink>
          <a:srgbClr val="FFCC66"/>
        </a:hlink>
        <a:folHlink>
          <a:srgbClr val="CC3300"/>
        </a:folHlink>
      </a:clrScheme>
      <a:clrMap bg1="dk2" tx1="lt1" bg2="dk1" tx2="lt2" accent1="accent1" accent2="accent2" accent3="accent3" accent4="accent4" accent5="accent5" accent6="accent6" hlink="hlink" folHlink="folHlink"/>
    </a:extraClrScheme>
    <a:extraClrScheme>
      <a:clrScheme name="Текстура 2">
        <a:dk1>
          <a:srgbClr val="003300"/>
        </a:dk1>
        <a:lt1>
          <a:srgbClr val="FFFFFF"/>
        </a:lt1>
        <a:dk2>
          <a:srgbClr val="4D6A2A"/>
        </a:dk2>
        <a:lt2>
          <a:srgbClr val="CCFF99"/>
        </a:lt2>
        <a:accent1>
          <a:srgbClr val="33CC33"/>
        </a:accent1>
        <a:accent2>
          <a:srgbClr val="46562A"/>
        </a:accent2>
        <a:accent3>
          <a:srgbClr val="B2B9AC"/>
        </a:accent3>
        <a:accent4>
          <a:srgbClr val="DADADA"/>
        </a:accent4>
        <a:accent5>
          <a:srgbClr val="ADE2AD"/>
        </a:accent5>
        <a:accent6>
          <a:srgbClr val="3F4D25"/>
        </a:accent6>
        <a:hlink>
          <a:srgbClr val="009999"/>
        </a:hlink>
        <a:folHlink>
          <a:srgbClr val="CCCC00"/>
        </a:folHlink>
      </a:clrScheme>
      <a:clrMap bg1="dk2" tx1="lt1" bg2="dk1" tx2="lt2" accent1="accent1" accent2="accent2" accent3="accent3" accent4="accent4" accent5="accent5" accent6="accent6" hlink="hlink" folHlink="folHlink"/>
    </a:extraClrScheme>
    <a:extraClrScheme>
      <a:clrScheme name="Текстура 3">
        <a:dk1>
          <a:srgbClr val="4E4E74"/>
        </a:dk1>
        <a:lt1>
          <a:srgbClr val="FFFFFF"/>
        </a:lt1>
        <a:dk2>
          <a:srgbClr val="666699"/>
        </a:dk2>
        <a:lt2>
          <a:srgbClr val="FFFFCC"/>
        </a:lt2>
        <a:accent1>
          <a:srgbClr val="5E5884"/>
        </a:accent1>
        <a:accent2>
          <a:srgbClr val="8AB29D"/>
        </a:accent2>
        <a:accent3>
          <a:srgbClr val="B8B8CA"/>
        </a:accent3>
        <a:accent4>
          <a:srgbClr val="DADADA"/>
        </a:accent4>
        <a:accent5>
          <a:srgbClr val="B6B4C2"/>
        </a:accent5>
        <a:accent6>
          <a:srgbClr val="7DA18E"/>
        </a:accent6>
        <a:hlink>
          <a:srgbClr val="FFFF99"/>
        </a:hlink>
        <a:folHlink>
          <a:srgbClr val="FFCC00"/>
        </a:folHlink>
      </a:clrScheme>
      <a:clrMap bg1="dk2" tx1="lt1" bg2="dk1" tx2="lt2" accent1="accent1" accent2="accent2" accent3="accent3" accent4="accent4" accent5="accent5" accent6="accent6" hlink="hlink" folHlink="folHlink"/>
    </a:extraClrScheme>
    <a:extraClrScheme>
      <a:clrScheme name="Текстура 4">
        <a:dk1>
          <a:srgbClr val="004E4C"/>
        </a:dk1>
        <a:lt1>
          <a:srgbClr val="FFFFFF"/>
        </a:lt1>
        <a:dk2>
          <a:srgbClr val="006666"/>
        </a:dk2>
        <a:lt2>
          <a:srgbClr val="FFFFCC"/>
        </a:lt2>
        <a:accent1>
          <a:srgbClr val="FFCC00"/>
        </a:accent1>
        <a:accent2>
          <a:srgbClr val="00B0AC"/>
        </a:accent2>
        <a:accent3>
          <a:srgbClr val="AAB8B8"/>
        </a:accent3>
        <a:accent4>
          <a:srgbClr val="DADADA"/>
        </a:accent4>
        <a:accent5>
          <a:srgbClr val="FFE2AA"/>
        </a:accent5>
        <a:accent6>
          <a:srgbClr val="009F9B"/>
        </a:accent6>
        <a:hlink>
          <a:srgbClr val="BA7C3E"/>
        </a:hlink>
        <a:folHlink>
          <a:srgbClr val="724C00"/>
        </a:folHlink>
      </a:clrScheme>
      <a:clrMap bg1="dk2" tx1="lt1" bg2="dk1" tx2="lt2" accent1="accent1" accent2="accent2" accent3="accent3" accent4="accent4" accent5="accent5" accent6="accent6" hlink="hlink" folHlink="folHlink"/>
    </a:extraClrScheme>
    <a:extraClrScheme>
      <a:clrScheme name="Текстура 5">
        <a:dk1>
          <a:srgbClr val="003366"/>
        </a:dk1>
        <a:lt1>
          <a:srgbClr val="FFFFFF"/>
        </a:lt1>
        <a:dk2>
          <a:srgbClr val="2B5481"/>
        </a:dk2>
        <a:lt2>
          <a:srgbClr val="E5FFFF"/>
        </a:lt2>
        <a:accent1>
          <a:srgbClr val="009999"/>
        </a:accent1>
        <a:accent2>
          <a:srgbClr val="336699"/>
        </a:accent2>
        <a:accent3>
          <a:srgbClr val="ACB3C1"/>
        </a:accent3>
        <a:accent4>
          <a:srgbClr val="DADADA"/>
        </a:accent4>
        <a:accent5>
          <a:srgbClr val="AACACA"/>
        </a:accent5>
        <a:accent6>
          <a:srgbClr val="2D5C8A"/>
        </a:accent6>
        <a:hlink>
          <a:srgbClr val="00CCFF"/>
        </a:hlink>
        <a:folHlink>
          <a:srgbClr val="FFCC00"/>
        </a:folHlink>
      </a:clrScheme>
      <a:clrMap bg1="dk2" tx1="lt1" bg2="dk1" tx2="lt2" accent1="accent1" accent2="accent2" accent3="accent3" accent4="accent4" accent5="accent5" accent6="accent6" hlink="hlink" folHlink="folHlink"/>
    </a:extraClrScheme>
    <a:extraClrScheme>
      <a:clrScheme name="Текстура 6">
        <a:dk1>
          <a:srgbClr val="080808"/>
        </a:dk1>
        <a:lt1>
          <a:srgbClr val="FFFFFF"/>
        </a:lt1>
        <a:dk2>
          <a:srgbClr val="4D4D4D"/>
        </a:dk2>
        <a:lt2>
          <a:srgbClr val="FFFFFF"/>
        </a:lt2>
        <a:accent1>
          <a:srgbClr val="666699"/>
        </a:accent1>
        <a:accent2>
          <a:srgbClr val="3366CC"/>
        </a:accent2>
        <a:accent3>
          <a:srgbClr val="B2B2B2"/>
        </a:accent3>
        <a:accent4>
          <a:srgbClr val="DADADA"/>
        </a:accent4>
        <a:accent5>
          <a:srgbClr val="B8B8CA"/>
        </a:accent5>
        <a:accent6>
          <a:srgbClr val="2D5CB9"/>
        </a:accent6>
        <a:hlink>
          <a:srgbClr val="00CCFF"/>
        </a:hlink>
        <a:folHlink>
          <a:srgbClr val="CCCCFF"/>
        </a:folHlink>
      </a:clrScheme>
      <a:clrMap bg1="dk2" tx1="lt1" bg2="dk1" tx2="lt2" accent1="accent1" accent2="accent2" accent3="accent3" accent4="accent4" accent5="accent5" accent6="accent6" hlink="hlink" folHlink="folHlink"/>
    </a:extraClrScheme>
    <a:extraClrScheme>
      <a:clrScheme name="Текстура 7">
        <a:dk1>
          <a:srgbClr val="000000"/>
        </a:dk1>
        <a:lt1>
          <a:srgbClr val="DBDAC2"/>
        </a:lt1>
        <a:dk2>
          <a:srgbClr val="827F4C"/>
        </a:dk2>
        <a:lt2>
          <a:srgbClr val="C0BC94"/>
        </a:lt2>
        <a:accent1>
          <a:srgbClr val="AAA578"/>
        </a:accent1>
        <a:accent2>
          <a:srgbClr val="A2A4AC"/>
        </a:accent2>
        <a:accent3>
          <a:srgbClr val="EAEADD"/>
        </a:accent3>
        <a:accent4>
          <a:srgbClr val="000000"/>
        </a:accent4>
        <a:accent5>
          <a:srgbClr val="D2CFBE"/>
        </a:accent5>
        <a:accent6>
          <a:srgbClr val="92949B"/>
        </a:accent6>
        <a:hlink>
          <a:srgbClr val="5B8800"/>
        </a:hlink>
        <a:folHlink>
          <a:srgbClr val="686532"/>
        </a:folHlink>
      </a:clrScheme>
      <a:clrMap bg1="lt1" tx1="dk1" bg2="lt2" tx2="dk2" accent1="accent1" accent2="accent2" accent3="accent3" accent4="accent4" accent5="accent5" accent6="accent6" hlink="hlink" folHlink="folHlink"/>
    </a:extraClrScheme>
    <a:extraClrScheme>
      <a:clrScheme name="Текстура 8">
        <a:dk1>
          <a:srgbClr val="000000"/>
        </a:dk1>
        <a:lt1>
          <a:srgbClr val="DCE8F4"/>
        </a:lt1>
        <a:dk2>
          <a:srgbClr val="7B9CB5"/>
        </a:dk2>
        <a:lt2>
          <a:srgbClr val="969696"/>
        </a:lt2>
        <a:accent1>
          <a:srgbClr val="FFFFFF"/>
        </a:accent1>
        <a:accent2>
          <a:srgbClr val="00BAB6"/>
        </a:accent2>
        <a:accent3>
          <a:srgbClr val="EBF2F8"/>
        </a:accent3>
        <a:accent4>
          <a:srgbClr val="000000"/>
        </a:accent4>
        <a:accent5>
          <a:srgbClr val="FFFFFF"/>
        </a:accent5>
        <a:accent6>
          <a:srgbClr val="00A8A5"/>
        </a:accent6>
        <a:hlink>
          <a:srgbClr val="8A8AD8"/>
        </a:hlink>
        <a:folHlink>
          <a:srgbClr val="24249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Textured</Template>
  <TotalTime>1403</TotalTime>
  <Words>77</Words>
  <Application>Microsoft Office PowerPoint</Application>
  <PresentationFormat>Экран (4:3)</PresentationFormat>
  <Paragraphs>2</Paragraphs>
  <Slides>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vt:i4>
      </vt:variant>
    </vt:vector>
  </HeadingPairs>
  <TitlesOfParts>
    <vt:vector size="2" baseType="lpstr">
      <vt:lpstr>Текстура</vt:lpstr>
      <vt:lpstr>Слайд 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Портфолио</dc:title>
  <dc:creator>Владелец</dc:creator>
  <cp:lastModifiedBy>Андрей</cp:lastModifiedBy>
  <cp:revision>183</cp:revision>
  <dcterms:created xsi:type="dcterms:W3CDTF">2006-10-12T13:20:05Z</dcterms:created>
  <dcterms:modified xsi:type="dcterms:W3CDTF">2012-12-04T06:38:25Z</dcterms:modified>
</cp:coreProperties>
</file>