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81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42"/>
          <p:cNvSpPr txBox="1">
            <a:spLocks noChangeArrowheads="1"/>
          </p:cNvSpPr>
          <p:nvPr/>
        </p:nvSpPr>
        <p:spPr bwMode="auto">
          <a:xfrm>
            <a:off x="179388" y="5013325"/>
            <a:ext cx="8964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Showcard Gothic" pitchFamily="82" charset="0"/>
              </a:rPr>
              <a:t>За последние две тысячи лет наблюдалось три периода потепления и три периода </a:t>
            </a:r>
            <a:r>
              <a:rPr lang="ru-RU" sz="2400" b="1">
                <a:latin typeface="Showcard Gothic" pitchFamily="82" charset="0"/>
              </a:rPr>
              <a:t>похолодания</a:t>
            </a:r>
            <a:r>
              <a:rPr lang="ru-RU" sz="2000" b="1">
                <a:latin typeface="Showcard Gothic" pitchFamily="82" charset="0"/>
              </a:rPr>
              <a:t>, последнее из которых завершилось в первой половине XIX века. Во второй половине XIX века температура воздуха сначала стабилизировалась, а с конца этого века началось потепление, которое к концу XX века составило 0,7—0,8 °С.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52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2012-12-04T06:33:12Z</dcterms:modified>
</cp:coreProperties>
</file>