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84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250825" y="3068638"/>
            <a:ext cx="889317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Showcard Gothic" pitchFamily="82" charset="0"/>
              </a:rPr>
              <a:t>С начала </a:t>
            </a:r>
            <a:r>
              <a:rPr lang="en-US" sz="2000" b="1">
                <a:latin typeface="Showcard Gothic" pitchFamily="82" charset="0"/>
              </a:rPr>
              <a:t>XX </a:t>
            </a:r>
            <a:r>
              <a:rPr lang="ru-RU" sz="2000" b="1">
                <a:latin typeface="Showcard Gothic" pitchFamily="82" charset="0"/>
              </a:rPr>
              <a:t>века произошло два периода глобального потепления. Первый случился с 1910 по 1940 годы. За это время средняя температура на Земле выросла на 0,3- 0,4°</a:t>
            </a:r>
            <a:r>
              <a:rPr lang="en-US" sz="2000" b="1">
                <a:latin typeface="Showcard Gothic" pitchFamily="82" charset="0"/>
              </a:rPr>
              <a:t>C</a:t>
            </a:r>
            <a:r>
              <a:rPr lang="ru-RU" sz="2000" b="1">
                <a:latin typeface="Showcard Gothic" pitchFamily="82" charset="0"/>
              </a:rPr>
              <a:t>. Затем в течение 30 лет температура не росла и, возможно, даже немного снизилась. А с 1970 года началось новое потепление, которое продолжается до сих пор. За это время температура повысилась еще на 0,6-0,8°</a:t>
            </a:r>
            <a:r>
              <a:rPr lang="en-US" sz="2000" b="1">
                <a:latin typeface="Showcard Gothic" pitchFamily="82" charset="0"/>
              </a:rPr>
              <a:t>C</a:t>
            </a:r>
            <a:r>
              <a:rPr lang="ru-RU" sz="2000" b="1">
                <a:latin typeface="Showcard Gothic" pitchFamily="82" charset="0"/>
              </a:rPr>
              <a:t>. Таким образом, за </a:t>
            </a:r>
            <a:r>
              <a:rPr lang="en-US" sz="2000" b="1">
                <a:latin typeface="Showcard Gothic" pitchFamily="82" charset="0"/>
              </a:rPr>
              <a:t>XX</a:t>
            </a:r>
            <a:r>
              <a:rPr lang="ru-RU" sz="2000" b="1">
                <a:latin typeface="Showcard Gothic" pitchFamily="82" charset="0"/>
              </a:rPr>
              <a:t> век средняя глобальная температура воздуха на Земле выросла примерно на один градус. При выходе из ледникового периода потепление составляет всего 4-5°</a:t>
            </a:r>
            <a:r>
              <a:rPr lang="en-US" sz="2000" b="1">
                <a:latin typeface="Showcard Gothic" pitchFamily="82" charset="0"/>
              </a:rPr>
              <a:t>C</a:t>
            </a:r>
            <a:r>
              <a:rPr lang="ru-RU" sz="2000" b="1">
                <a:latin typeface="Showcard Gothic" pitchFamily="82" charset="0"/>
              </a:rPr>
              <a:t>. Потепление более выражено в Северном полушарии. Причем на севере оно заметнее, чем на юге. В Южном полушарии потепление наблюдается только на Антарктическом полуострове, даже в самой Антарктиде роста температуры 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135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2012-12-04T06:35:37Z</dcterms:modified>
</cp:coreProperties>
</file>