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3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7"/>
          <p:cNvSpPr txBox="1">
            <a:spLocks noChangeArrowheads="1"/>
          </p:cNvSpPr>
          <p:nvPr/>
        </p:nvSpPr>
        <p:spPr bwMode="auto">
          <a:xfrm>
            <a:off x="179388" y="2803525"/>
            <a:ext cx="8964612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Второе</a:t>
            </a:r>
            <a:r>
              <a:rPr lang="en-US" sz="2000" b="1">
                <a:latin typeface="Showcard Gothic" pitchFamily="82" charset="0"/>
              </a:rPr>
              <a:t> </a:t>
            </a:r>
            <a:r>
              <a:rPr lang="ru-RU" sz="2000" b="1">
                <a:latin typeface="Showcard Gothic" pitchFamily="82" charset="0"/>
              </a:rPr>
              <a:t>извержение</a:t>
            </a:r>
            <a:r>
              <a:rPr lang="en-US" sz="2000" b="1">
                <a:latin typeface="Showcard Gothic" pitchFamily="82" charset="0"/>
              </a:rPr>
              <a:t> - The second eruption</a:t>
            </a:r>
            <a:endParaRPr lang="ru-RU" sz="2000" b="1">
              <a:latin typeface="Showcard Gothic" pitchFamily="82" charset="0"/>
            </a:endParaRPr>
          </a:p>
          <a:p>
            <a:r>
              <a:rPr lang="ru-RU" sz="2000" b="1">
                <a:latin typeface="Showcard Gothic" pitchFamily="82" charset="0"/>
              </a:rPr>
              <a:t>13 апреля около 23:00 была зафикcирована сейсмическая активность под центральной частью вулкана. Через час спустя началось новое извержение в южной области. Столб пепла поднимался на 8 км. Образовалась новая трещина длиной около 2 км. Воды от активного таяния ледника стекали как на север, так и на юг, в обитаемые районы. Было эвакуировано около 700 человек. В течение дня талыми водами была затоплена автомобильная трасса, возникли разрушения. В южной Исландии зафиксированы осадки вулканического пепла. 15—16 апреля высота столба пепла достигла 13 км. При попадании пепла на высоту выше 11 км над уровнем моря происходит его попадание в стратосферу с возможным переносом на значительные расстояния. </a:t>
            </a:r>
          </a:p>
          <a:p>
            <a:endParaRPr lang="ru-RU" sz="2000" b="1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122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2012-12-04T06:35:08Z</dcterms:modified>
</cp:coreProperties>
</file>