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8" r:id="rId4"/>
    <p:sldId id="259" r:id="rId5"/>
    <p:sldId id="261" r:id="rId6"/>
    <p:sldId id="272" r:id="rId7"/>
    <p:sldId id="263" r:id="rId8"/>
    <p:sldId id="273" r:id="rId9"/>
    <p:sldId id="271" r:id="rId10"/>
    <p:sldId id="274" r:id="rId11"/>
    <p:sldId id="268" r:id="rId12"/>
    <p:sldId id="276" r:id="rId13"/>
    <p:sldId id="269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42BF5-4FDB-4B0E-89E8-61E43504126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4C6CC-CFF6-47F6-B624-390F9F8D14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ail.ru/mail/vishnyasadik/tag/%ef%ee%eb%e5%e7%ed%ee%20%e7%ed%e0%f2%fc" TargetMode="External"/><Relationship Id="rId2" Type="http://schemas.openxmlformats.org/officeDocument/2006/relationships/hyperlink" Target="https://ru.wikipedia.org/wiki/%D0%97%D0%B0%D0%B3%D0%BB%D0%B0%D0%B2%D0%BD%D0%B0%D1%8F_%D1%81%D1%82%D1%80%D0%B0%D0%BD%D0%B8%D1%86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urizm.ngs24.ru/local/objects/245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664" y="4725144"/>
            <a:ext cx="6380162" cy="6429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Типы озёрных котловин России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4294967295"/>
          </p:nvPr>
        </p:nvSpPr>
        <p:spPr>
          <a:xfrm>
            <a:off x="2051720" y="5445224"/>
            <a:ext cx="5256584" cy="11521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/>
              <a:t>  Наглядное пособие по физической  географии России 8 класс</a:t>
            </a:r>
          </a:p>
          <a:p>
            <a:pPr algn="ctr">
              <a:buNone/>
            </a:pPr>
            <a:r>
              <a:rPr lang="ru-RU" sz="1600" b="1" dirty="0" smtClean="0"/>
              <a:t>Подготовлено учителем географии МБОУ «СОШ № 25 г.Салаира» Кемеровской области Чепаиновой Е.Г.</a:t>
            </a:r>
            <a:endParaRPr lang="ru-RU" sz="1600" b="1" dirty="0"/>
          </a:p>
        </p:txBody>
      </p:sp>
      <p:pic>
        <p:nvPicPr>
          <p:cNvPr id="16386" name="Picture 2" descr="C:\Users\Пользователь\Desktop\ха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6373664" cy="4265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08912" cy="93610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Каспийское море богато не только нефтью. Это ареал распространения осетровых рыб</a:t>
            </a:r>
            <a:endParaRPr lang="ru-RU" sz="2000" b="1" dirty="0"/>
          </a:p>
        </p:txBody>
      </p:sp>
      <p:pic>
        <p:nvPicPr>
          <p:cNvPr id="14338" name="Picture 2" descr="C:\Users\Пользователь\Desktop\осет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50758"/>
            <a:ext cx="7056784" cy="5292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08912" cy="136815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Озеро Баскунчак в Астраханской области имеет солёность 300г/л. </a:t>
            </a:r>
            <a:r>
              <a:rPr lang="ru-RU" sz="2000" b="1" dirty="0" smtClean="0"/>
              <a:t>Сегодня чрезвычайно чистая соль озера (99.8 % </a:t>
            </a:r>
            <a:r>
              <a:rPr lang="ru-RU" sz="2000" b="1" dirty="0" err="1" smtClean="0"/>
              <a:t>NaCl</a:t>
            </a:r>
            <a:r>
              <a:rPr lang="ru-RU" sz="2000" b="1" dirty="0" smtClean="0"/>
              <a:t>) составляет до 80 % от общей добычи в России. В зависимости от потребности, здесь добывают от 1,5 до 5 миллионов тонн соли в год. </a:t>
            </a:r>
            <a:endParaRPr lang="ru-RU" sz="2000" b="1" dirty="0"/>
          </a:p>
        </p:txBody>
      </p:sp>
      <p:pic>
        <p:nvPicPr>
          <p:cNvPr id="11266" name="Picture 2" descr="C:\Users\Пользователь\Desktop\баскунча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7059501" cy="4676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243887" cy="1295400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Для </a:t>
            </a:r>
            <a:r>
              <a:rPr lang="ru-RU" sz="2200" b="1" dirty="0"/>
              <a:t>вывоза соли была построена </a:t>
            </a:r>
            <a:r>
              <a:rPr lang="ru-RU" sz="2200" b="1" dirty="0" smtClean="0"/>
              <a:t>Баскунчакская железная дорога.</a:t>
            </a:r>
            <a:endParaRPr lang="ru-RU" b="1" dirty="0"/>
          </a:p>
        </p:txBody>
      </p:sp>
      <p:pic>
        <p:nvPicPr>
          <p:cNvPr id="10242" name="Picture 2" descr="C:\Users\Пользователь\Desktop\баскунча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620845" cy="5095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Озеро Эльтон в Волгоградской области.</a:t>
            </a:r>
            <a:endParaRPr lang="ru-RU" sz="2000" b="1" dirty="0"/>
          </a:p>
        </p:txBody>
      </p:sp>
      <p:pic>
        <p:nvPicPr>
          <p:cNvPr id="12290" name="Picture 2" descr="C:\Users\Пользователь\Desktop\эльт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616575" cy="4688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Использована информация:</a:t>
            </a:r>
            <a:endParaRPr lang="ru-RU" sz="2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1.Жижина Е.А. Поурочные разработки по географии, Москва, «</a:t>
            </a:r>
            <a:r>
              <a:rPr lang="ru-RU" sz="1600" dirty="0" err="1" smtClean="0"/>
              <a:t>Вако</a:t>
            </a:r>
            <a:r>
              <a:rPr lang="ru-RU" sz="1600" dirty="0" smtClean="0"/>
              <a:t>», 2007 Г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88840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https://ru.wikipedia.org/wiki/%D0%97%D0%B0%D0%B3%D0%BB%D0%B0%D0%B2%D0%BD%D0%B0%D1%8F_%D1%81%D1%82%D1%80%D0%B0%D0%BD%D0%B8%D1%86%D0%B0</a:t>
            </a:r>
            <a:r>
              <a:rPr lang="en-US" dirty="0">
                <a:hlinkClick r:id="rId3"/>
              </a:rPr>
              <a:t> </a:t>
            </a:r>
            <a:r>
              <a:rPr lang="en-US" dirty="0" smtClean="0">
                <a:hlinkClick r:id="rId3"/>
              </a:rPr>
              <a:t>blogs.mail.ru</a:t>
            </a:r>
            <a:r>
              <a:rPr lang="en-US" dirty="0">
                <a:hlinkClick r:id="rId4"/>
              </a:rPr>
              <a:t> turizm.ngs24.ru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Самые глубокие озёра имеют тектоническое происхождение. Они находятся в разломах, трещинах земной коры. Такие озёра вытянутые и узкие. Тектоническое происхождение у Байкала – самого глубокого озера мира. </a:t>
            </a:r>
            <a:endParaRPr lang="ru-RU" sz="2000" b="1" dirty="0"/>
          </a:p>
        </p:txBody>
      </p:sp>
      <p:pic>
        <p:nvPicPr>
          <p:cNvPr id="1026" name="Picture 2" descr="C:\Users\Пользователь\Desktop\байкал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984776" cy="491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Родственник Байкала: тектоническое озеро Телецкое на Алтае.</a:t>
            </a:r>
            <a:endParaRPr lang="ru-RU" sz="2000" b="1" dirty="0"/>
          </a:p>
        </p:txBody>
      </p:sp>
      <p:pic>
        <p:nvPicPr>
          <p:cNvPr id="3074" name="Picture 2" descr="C:\Users\Пользователь\Desktop\телецк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632848" cy="4770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Озёра ледниково-тектонического происхождения ( тектонические впадины были углублены под тяжестью древнего ледника) расположены на </a:t>
            </a:r>
            <a:r>
              <a:rPr lang="ru-RU" sz="2000" b="1" dirty="0" err="1" smtClean="0"/>
              <a:t>сверо-западе</a:t>
            </a:r>
            <a:r>
              <a:rPr lang="ru-RU" sz="2000" b="1" dirty="0" smtClean="0"/>
              <a:t> Русской равнины. </a:t>
            </a:r>
            <a:endParaRPr lang="ru-RU" sz="2000" b="1" dirty="0"/>
          </a:p>
        </p:txBody>
      </p:sp>
      <p:sp>
        <p:nvSpPr>
          <p:cNvPr id="14" name="Текст 13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 algn="ctr"/>
            <a:r>
              <a:rPr lang="ru-RU" dirty="0" smtClean="0"/>
              <a:t>Ладожское озеро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/>
          <a:lstStyle/>
          <a:p>
            <a:pPr algn="ctr"/>
            <a:r>
              <a:rPr lang="ru-RU" dirty="0" smtClean="0"/>
              <a:t>Онежское озеро</a:t>
            </a:r>
            <a:endParaRPr lang="ru-RU" dirty="0"/>
          </a:p>
        </p:txBody>
      </p:sp>
      <p:pic>
        <p:nvPicPr>
          <p:cNvPr id="4098" name="Picture 2" descr="C:\Users\Пользователь\Desktop\ладожск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4139952" cy="2758243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онежск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24944"/>
            <a:ext cx="3720413" cy="2790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Вулканические озёра находятся в кратерах вулканов на Камчатке и Курильских островах. При извержении вулкана такое озеро выкипает.</a:t>
            </a:r>
            <a:endParaRPr lang="ru-RU" sz="2000" b="1" dirty="0"/>
          </a:p>
        </p:txBody>
      </p:sp>
      <p:pic>
        <p:nvPicPr>
          <p:cNvPr id="6146" name="Picture 2" descr="C:\Users\Пользователь\Desktop\вулканическое озер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60" cy="491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На территориях, имеющих вечную мерзлоту, образуются термокарстовые озёра. Летом мерзлота подтаивает, грунты проседают. Образуются неглубокие котловины, заполненные талой  водой. В Якутии таких озёр множество. Самое известное – </a:t>
            </a:r>
            <a:r>
              <a:rPr lang="ru-RU" sz="2000" b="1" dirty="0" err="1" smtClean="0"/>
              <a:t>Неджели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15362" name="Picture 2" descr="C:\Users\Пользователь\Desktop\термокарстов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488832" cy="4898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долинах рек распространены небольшие озёра – старицы. Это старые русла рек, имеющие очертания подковы. Это бывшие излучины рек, меандры.</a:t>
            </a:r>
            <a:endParaRPr lang="ru-RU" sz="2000" b="1" dirty="0"/>
          </a:p>
        </p:txBody>
      </p:sp>
      <p:pic>
        <p:nvPicPr>
          <p:cNvPr id="8194" name="Picture 2" descr="C:\Users\Пользователь\Desktop\стар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759649" cy="415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Если имеется распространение растворимых в воде горных пород, например, известняков, гипсов, доломитов, то в таких районах образуются карстовые озёра. Как правило, они имеют округлую форму.</a:t>
            </a:r>
            <a:endParaRPr lang="ru-RU" sz="2000" b="1" dirty="0"/>
          </a:p>
        </p:txBody>
      </p:sp>
      <p:pic>
        <p:nvPicPr>
          <p:cNvPr id="17410" name="Picture 2" descr="C:\Users\Пользователь\Desktop\карстов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480720" cy="4854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Каспийское озеро имеет остаточное происхождение. Когда-то вместе с Аральским озером , Чёрным и Азовским морем оно входило в состав древнего тёплого океана.</a:t>
            </a:r>
            <a:endParaRPr lang="ru-RU" sz="2000" b="1" dirty="0"/>
          </a:p>
        </p:txBody>
      </p:sp>
      <p:pic>
        <p:nvPicPr>
          <p:cNvPr id="13314" name="Picture 2" descr="C:\Users\Пользователь\Desktop\каспийск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077447" cy="4718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296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Типы озёрных котловин России</vt:lpstr>
      <vt:lpstr>Самые глубокие озёра имеют тектоническое происхождение. Они находятся в разломах, трещинах земной коры. Такие озёра вытянутые и узкие. Тектоническое происхождение у Байкала – самого глубокого озера мира. </vt:lpstr>
      <vt:lpstr>Родственник Байкала: тектоническое озеро Телецкое на Алтае.</vt:lpstr>
      <vt:lpstr>Озёра ледниково-тектонического происхождения ( тектонические впадины были углублены под тяжестью древнего ледника) расположены на сверо-западе Русской равнины. </vt:lpstr>
      <vt:lpstr>Вулканические озёра находятся в кратерах вулканов на Камчатке и Курильских островах. При извержении вулкана такое озеро выкипает.</vt:lpstr>
      <vt:lpstr>На территориях, имеющих вечную мерзлоту, образуются термокарстовые озёра. Летом мерзлота подтаивает, грунты проседают. Образуются неглубокие котловины, заполненные талой  водой. В Якутии таких озёр множество. Самое известное – Неджели.</vt:lpstr>
      <vt:lpstr>В долинах рек распространены небольшие озёра – старицы. Это старые русла рек, имеющие очертания подковы. Это бывшие излучины рек, меандры.</vt:lpstr>
      <vt:lpstr>Если имеется распространение растворимых в воде горных пород, например, известняков, гипсов, доломитов, то в таких районах образуются карстовые озёра. Как правило, они имеют округлую форму.</vt:lpstr>
      <vt:lpstr>Каспийское озеро имеет остаточное происхождение. Когда-то вместе с Аральским озером , Чёрным и Азовским морем оно входило в состав древнего тёплого океана.</vt:lpstr>
      <vt:lpstr>Каспийское море богато не только нефтью. Это ареал распространения осетровых рыб</vt:lpstr>
      <vt:lpstr>Озеро Баскунчак в Астраханской области имеет солёность 300г/л. Сегодня чрезвычайно чистая соль озера (99.8 % NaCl) составляет до 80 % от общей добычи в России. В зависимости от потребности, здесь добывают от 1,5 до 5 миллионов тонн соли в год. </vt:lpstr>
      <vt:lpstr>Для вывоза соли была построена Баскунчакская железная дорога.</vt:lpstr>
      <vt:lpstr>Озеро Эльтон в Волгоградской области.</vt:lpstr>
      <vt:lpstr>Использована информация: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озёрных котловин России</dc:title>
  <dc:creator>мама</dc:creator>
  <cp:lastModifiedBy>мама</cp:lastModifiedBy>
  <cp:revision>11</cp:revision>
  <dcterms:created xsi:type="dcterms:W3CDTF">2012-12-04T12:19:00Z</dcterms:created>
  <dcterms:modified xsi:type="dcterms:W3CDTF">2012-12-04T13:59:34Z</dcterms:modified>
</cp:coreProperties>
</file>