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71" r:id="rId5"/>
    <p:sldId id="259" r:id="rId6"/>
    <p:sldId id="260" r:id="rId7"/>
    <p:sldId id="262" r:id="rId8"/>
    <p:sldId id="265" r:id="rId9"/>
    <p:sldId id="269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64DCE-CC5F-4251-B8FE-5BB9544F1BD0}" type="datetimeFigureOut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4BA2A-E52E-4432-9DF8-35E94E7050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050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Moscow</a:t>
            </a:r>
            <a:endParaRPr lang="en-US" sz="2800" dirty="0"/>
          </a:p>
        </p:txBody>
      </p:sp>
      <p:pic>
        <p:nvPicPr>
          <p:cNvPr id="2050" name="Picture 2" descr="C:\Users\Owner\Desktop\kreml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838200"/>
            <a:ext cx="3505200" cy="2362200"/>
          </a:xfrm>
          <a:prstGeom prst="rect">
            <a:avLst/>
          </a:prstGeom>
          <a:noFill/>
        </p:spPr>
      </p:pic>
      <p:pic>
        <p:nvPicPr>
          <p:cNvPr id="2051" name="Picture 3" descr="C:\Users\Owner\Desktop\35342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533400"/>
            <a:ext cx="4191000" cy="2514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086600" y="2819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Paris</a:t>
            </a:r>
            <a:endParaRPr lang="en-US" sz="3200" dirty="0"/>
          </a:p>
        </p:txBody>
      </p:sp>
      <p:pic>
        <p:nvPicPr>
          <p:cNvPr id="2052" name="Picture 4" descr="C:\Users\Owner\Desktop\792d18c116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05200"/>
            <a:ext cx="4038600" cy="27051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37338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KRASNODAR</a:t>
            </a:r>
            <a:endParaRPr lang="en-US" sz="2800" dirty="0"/>
          </a:p>
        </p:txBody>
      </p:sp>
      <p:pic>
        <p:nvPicPr>
          <p:cNvPr id="2053" name="Picture 5" descr="C:\Users\Owner\Desktop\каи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486150"/>
            <a:ext cx="4267200" cy="32004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724400" y="35814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Cairo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Owner\Desktop\0013-013-Itog-uro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22959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4191000" y="3141663"/>
          <a:ext cx="762000" cy="1439862"/>
        </p:xfrm>
        <a:graphic>
          <a:graphicData uri="http://schemas.openxmlformats.org/presentationml/2006/ole">
            <p:oleObj spid="_x0000_s3074" name="Формула" r:id="rId3" imgW="114120" imgH="215640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066800" y="381000"/>
            <a:ext cx="62483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Сегодня на уроке: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362200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1.Научимся описывать погоду в различных городах мира.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5052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2.Сравнивать погоду.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4495800"/>
            <a:ext cx="632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3.Познакомимся с тремя степенями сравнения имён прилагательных.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  <a:r>
              <a:rPr lang="en-US" dirty="0" smtClean="0"/>
              <a:t>Can I help you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2.</a:t>
            </a:r>
            <a:r>
              <a:rPr lang="en-US" dirty="0" smtClean="0"/>
              <a:t>What is the weather like today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3.</a:t>
            </a:r>
            <a:r>
              <a:rPr lang="en-US" dirty="0" smtClean="0"/>
              <a:t>What a pity!</a:t>
            </a:r>
            <a:endParaRPr lang="en-US" dirty="0"/>
          </a:p>
        </p:txBody>
      </p:sp>
      <p:pic>
        <p:nvPicPr>
          <p:cNvPr id="13314" name="Picture 2" descr="C:\Users\Owner\Desktop\[wallcoo.com]_Children's Day 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733800"/>
            <a:ext cx="4038600" cy="2895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Owner\Desktop\0002-002-Prilagatelny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Owner\Desktop\0003-003-Obrazovanie-stepenej-sravnen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229599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Owner\Desktop\0005-005-nice-nicer-the-nicest-large-larger-the-large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305799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Owner\Desktop\0004-004-V-odnoslozhnykh-prilagatelnykh-soglasnaja-udvaivaetsja-posle-kratkik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Owner\Desktop\0008-008-Sostavte-predlozhenija-po-mode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458199" cy="5592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Owner\Desktop\0012-012-Netraditsionnye-formy-stepenej-sravnenija-prilagatelnyk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105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46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Equation 3.0</vt:lpstr>
      <vt:lpstr>Moscow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7</cp:revision>
  <dcterms:created xsi:type="dcterms:W3CDTF">2012-11-28T13:47:37Z</dcterms:created>
  <dcterms:modified xsi:type="dcterms:W3CDTF">2012-11-28T14:51:44Z</dcterms:modified>
</cp:coreProperties>
</file>