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7C19CDD-7454-4DCA-A766-CF8CFE33062C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996DD76-7926-4EA4-96A4-6C18008D3E4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3339922"/>
          <a:ext cx="6096000" cy="178155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781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339922"/>
          <a:ext cx="6096000" cy="178155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781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714612" y="2571744"/>
            <a:ext cx="3834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Феромоны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928670"/>
            <a:ext cx="1050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❤ 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29454" y="4572008"/>
            <a:ext cx="928694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</a:rPr>
              <a:t>❤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4000504"/>
            <a:ext cx="1643074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❤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1928802"/>
            <a:ext cx="100013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❤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nro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571480"/>
            <a:ext cx="452120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496"/>
            <a:ext cx="7771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СЕКРЕТНОЕ ОРУЖИЕ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475" y="2071678"/>
            <a:ext cx="898752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Как иначе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называют </a:t>
            </a:r>
            <a:r>
              <a:rPr lang="ru-RU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феромоны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собой представляют?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214554"/>
            <a:ext cx="780514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Чем вырабатыва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ются </a:t>
            </a:r>
          </a:p>
          <a:p>
            <a:pPr algn="ctr"/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феромоны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 воспринимаются?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428868"/>
            <a:ext cx="92869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Сколько % людей </a:t>
            </a:r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умеют читать "послания" </a:t>
            </a:r>
            <a:r>
              <a:rPr lang="ru-RU" sz="4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феромонов</a:t>
            </a:r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4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2428868"/>
            <a:ext cx="5929338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В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чем опасность браков между родственниками?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000108"/>
            <a:ext cx="55070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Кто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выделяет больше </a:t>
            </a:r>
            <a:r>
              <a:rPr lang="ru-RU" sz="36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феромонов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3143248"/>
            <a:ext cx="457200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dirty="0"/>
              <a:t>А) блондинка или шатенка?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Б) брюнетка или рыжая?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285992"/>
            <a:ext cx="5929354" cy="29546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/>
              <a:t>1) </a:t>
            </a:r>
            <a:r>
              <a:rPr lang="ru-RU" sz="2400" dirty="0" smtClean="0"/>
              <a:t>Запах </a:t>
            </a:r>
            <a:r>
              <a:rPr lang="ru-RU" sz="2400" dirty="0"/>
              <a:t>мужского пота, насыщенного </a:t>
            </a:r>
            <a:r>
              <a:rPr lang="ru-RU" sz="2400" dirty="0" err="1"/>
              <a:t>феромонами</a:t>
            </a:r>
            <a:r>
              <a:rPr lang="ru-RU" sz="2400" dirty="0"/>
              <a:t>, улучшает настроение женщины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2)Запах </a:t>
            </a:r>
            <a:r>
              <a:rPr lang="ru-RU" sz="2400" dirty="0"/>
              <a:t>мужского пота, насыщенного </a:t>
            </a:r>
            <a:r>
              <a:rPr lang="ru-RU" sz="2400" dirty="0" err="1"/>
              <a:t>феромонами</a:t>
            </a:r>
            <a:r>
              <a:rPr lang="ru-RU" sz="2400" dirty="0"/>
              <a:t>, меняет уровень гормона, регулирующего репродуктивную функцию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857232"/>
            <a:ext cx="74879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Оцените справедливость суждений</a:t>
            </a:r>
            <a:r>
              <a:rPr lang="ru-RU" sz="3200" dirty="0" smtClean="0"/>
              <a:t>: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_62e64a36374945f2aa62a72dd3e0016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2" y="0"/>
            <a:ext cx="9069578" cy="685800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42918"/>
            <a:ext cx="822960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«У </a:t>
            </a:r>
            <a:r>
              <a:rPr lang="ru-RU" i="1" dirty="0" smtClean="0"/>
              <a:t>каждого дела запах особый: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В </a:t>
            </a:r>
            <a:r>
              <a:rPr lang="ru-RU" i="1" dirty="0" smtClean="0"/>
              <a:t>булочной пахнет тестом и сдобой. Мимо столярной идёшь мастерской </a:t>
            </a:r>
            <a:r>
              <a:rPr lang="ru-RU" i="1" dirty="0" smtClean="0"/>
              <a:t>—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Стружкою пахнет и свежей доской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Пахнет маляр скипидаром и краской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Пахнет стекольщик оконной замазкой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Рыбой и морем пахнет рыбак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Только безделье не пахнет никак</a:t>
            </a:r>
            <a:r>
              <a:rPr lang="ru-RU" i="1" dirty="0" smtClean="0"/>
              <a:t>...»</a:t>
            </a: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icot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a8c7c980bd87b011c9f3971789ab7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71612"/>
            <a:ext cx="4386232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559215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857232"/>
            <a:ext cx="3495721" cy="4944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rro_golova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428604"/>
            <a:ext cx="5453088" cy="5522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643050"/>
            <a:ext cx="45720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/>
              <a:t>Аттрактанты</a:t>
            </a:r>
            <a:r>
              <a:rPr lang="ru-RU" dirty="0"/>
              <a:t> (от лат. </a:t>
            </a:r>
            <a:r>
              <a:rPr lang="ru-RU" dirty="0" err="1"/>
              <a:t>attraho</a:t>
            </a:r>
            <a:r>
              <a:rPr lang="ru-RU" dirty="0"/>
              <a:t> — притягиваю к </a:t>
            </a:r>
            <a:r>
              <a:rPr lang="ru-RU" dirty="0" smtClean="0"/>
              <a:t>себе</a:t>
            </a:r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3143248"/>
            <a:ext cx="4572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/>
              <a:t>Репелленты</a:t>
            </a:r>
            <a:r>
              <a:rPr lang="ru-RU" dirty="0"/>
              <a:t> (от лат. </a:t>
            </a:r>
            <a:r>
              <a:rPr lang="ru-RU" dirty="0" err="1"/>
              <a:t>repello</a:t>
            </a:r>
            <a:r>
              <a:rPr lang="ru-RU" dirty="0"/>
              <a:t> — отталкиваю, </a:t>
            </a:r>
            <a:r>
              <a:rPr lang="ru-RU" dirty="0" smtClean="0"/>
              <a:t>отгоняю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786058"/>
            <a:ext cx="5977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 всему голова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2928934"/>
            <a:ext cx="6425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Парное сочетание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14422"/>
            <a:ext cx="45720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err="1"/>
              <a:t>Имму́нная</a:t>
            </a:r>
            <a:r>
              <a:rPr lang="ru-RU" b="1" dirty="0"/>
              <a:t> </a:t>
            </a:r>
            <a:r>
              <a:rPr lang="ru-RU" b="1" dirty="0" err="1"/>
              <a:t>систе́ма</a:t>
            </a:r>
            <a:r>
              <a:rPr lang="ru-RU" dirty="0"/>
              <a:t> — </a:t>
            </a:r>
            <a:r>
              <a:rPr lang="ru-RU" dirty="0" smtClean="0"/>
              <a:t>подсистема, объединяющая </a:t>
            </a:r>
            <a:r>
              <a:rPr lang="ru-RU" dirty="0"/>
              <a:t>органы и ткани, которые защищают организм от заболеваний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3714752"/>
            <a:ext cx="4572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err="1"/>
              <a:t>Геноти́п</a:t>
            </a:r>
            <a:r>
              <a:rPr lang="ru-RU" dirty="0"/>
              <a:t> — совокупность </a:t>
            </a:r>
            <a:r>
              <a:rPr lang="ru-RU" dirty="0" smtClean="0"/>
              <a:t>генов</a:t>
            </a:r>
            <a:r>
              <a:rPr lang="ru-RU" dirty="0"/>
              <a:t> данного организма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124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26</cp:revision>
  <dcterms:created xsi:type="dcterms:W3CDTF">2012-10-17T15:44:39Z</dcterms:created>
  <dcterms:modified xsi:type="dcterms:W3CDTF">2012-10-17T20:05:08Z</dcterms:modified>
</cp:coreProperties>
</file>