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>
        <p:scale>
          <a:sx n="69" d="100"/>
          <a:sy n="69" d="100"/>
        </p:scale>
        <p:origin x="-2010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BA4D35-BEF4-40AB-ADFF-1A357C12167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35A944D-7F8F-496A-9CBA-F9DE65756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вокруг нас</a:t>
            </a:r>
            <a:endParaRPr lang="ru-RU" dirty="0"/>
          </a:p>
        </p:txBody>
      </p:sp>
      <p:pic>
        <p:nvPicPr>
          <p:cNvPr id="7" name="Содержимое 6" descr="iCAFLR5M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3786214" cy="300039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43372" y="500042"/>
            <a:ext cx="4615346" cy="4827474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Круг, квадрат, овал… </a:t>
            </a:r>
          </a:p>
          <a:p>
            <a:r>
              <a:rPr lang="ru-RU" dirty="0" smtClean="0"/>
              <a:t>Казалось бы, простые геометрические фигуры, но при определённом чередовании фигур в сочетании с цветом можно создавать неповторимые узоры на посуде 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Волшебство круга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29256" y="1571612"/>
            <a:ext cx="3429024" cy="4206112"/>
          </a:xfrm>
        </p:spPr>
        <p:txBody>
          <a:bodyPr/>
          <a:lstStyle/>
          <a:p>
            <a:r>
              <a:rPr lang="ru-RU" dirty="0" smtClean="0"/>
              <a:t>Оранжевые кружки –  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горошинки по белому кругу, </a:t>
            </a:r>
          </a:p>
          <a:p>
            <a:endParaRPr lang="ru-RU" dirty="0" smtClean="0"/>
          </a:p>
          <a:p>
            <a:r>
              <a:rPr lang="ru-RU" dirty="0" smtClean="0"/>
              <a:t>или россыпь зелёных </a:t>
            </a:r>
          </a:p>
          <a:p>
            <a:endParaRPr lang="ru-RU" dirty="0" smtClean="0"/>
          </a:p>
          <a:p>
            <a:r>
              <a:rPr lang="ru-RU" dirty="0" smtClean="0"/>
              <a:t>цепочек на прозрачном стекле </a:t>
            </a:r>
          </a:p>
          <a:p>
            <a:endParaRPr lang="ru-RU" dirty="0" smtClean="0"/>
          </a:p>
          <a:p>
            <a:r>
              <a:rPr lang="ru-RU" dirty="0" smtClean="0"/>
              <a:t>стакана , или оригинальные </a:t>
            </a:r>
          </a:p>
          <a:p>
            <a:endParaRPr lang="ru-RU" dirty="0" smtClean="0"/>
          </a:p>
          <a:p>
            <a:r>
              <a:rPr lang="ru-RU" dirty="0" smtClean="0"/>
              <a:t>тёмные кружки в свободном </a:t>
            </a:r>
          </a:p>
          <a:p>
            <a:endParaRPr lang="ru-RU" dirty="0" smtClean="0"/>
          </a:p>
          <a:p>
            <a:r>
              <a:rPr lang="ru-RU" dirty="0" smtClean="0"/>
              <a:t>расположении  узора – и </a:t>
            </a:r>
          </a:p>
          <a:p>
            <a:endParaRPr lang="ru-RU" dirty="0" smtClean="0"/>
          </a:p>
          <a:p>
            <a:r>
              <a:rPr lang="ru-RU" dirty="0" smtClean="0"/>
              <a:t>волшебство круга  в орнаменте  </a:t>
            </a:r>
          </a:p>
          <a:p>
            <a:endParaRPr lang="ru-RU" dirty="0" smtClean="0"/>
          </a:p>
          <a:p>
            <a:r>
              <a:rPr lang="ru-RU" dirty="0" smtClean="0"/>
              <a:t>посуды  зачаровывает  нас!        </a:t>
            </a:r>
            <a:endParaRPr lang="ru-RU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714356"/>
            <a:ext cx="1928826" cy="1928826"/>
          </a:xfrm>
        </p:spPr>
      </p:pic>
      <p:pic>
        <p:nvPicPr>
          <p:cNvPr id="6" name="Рисунок 5" descr="iCANDXQG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928670"/>
            <a:ext cx="2143130" cy="2143130"/>
          </a:xfrm>
          <a:prstGeom prst="rect">
            <a:avLst/>
          </a:prstGeom>
        </p:spPr>
      </p:pic>
      <p:pic>
        <p:nvPicPr>
          <p:cNvPr id="7" name="Рисунок 6" descr="iCAPUWS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649" y="3429000"/>
            <a:ext cx="3389971" cy="207871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533400"/>
            <a:ext cx="2938452" cy="914400"/>
          </a:xfrm>
        </p:spPr>
        <p:txBody>
          <a:bodyPr/>
          <a:lstStyle/>
          <a:p>
            <a:r>
              <a:rPr lang="ru-RU" dirty="0" smtClean="0"/>
              <a:t>Очарование геометрии.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Квадратики , ромбики, прямоугольники – в их строгой геометрии форм необыкновенное очарование рисунка посуды. Цепочки квадратов, разных по цвету и размеру , выстраиваются в узоры правильных и неправильных форм, переходят то в ромбы, то в прямоугольники.  </a:t>
            </a:r>
            <a:endParaRPr lang="ru-RU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000108"/>
            <a:ext cx="3786214" cy="2357454"/>
          </a:xfr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071810"/>
            <a:ext cx="2140283" cy="1500198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4429132"/>
            <a:ext cx="3214710" cy="1352550"/>
          </a:xfrm>
          <a:prstGeom prst="rect">
            <a:avLst/>
          </a:prstGeom>
        </p:spPr>
      </p:pic>
      <p:pic>
        <p:nvPicPr>
          <p:cNvPr id="8" name="Рисунок 7" descr="iCAVK1LK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4000504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 как очаровательно математические фигуры – ромбы, составленные из витых линий, смотрятся на чайнике и на чашках!</a:t>
            </a:r>
          </a:p>
          <a:p>
            <a:r>
              <a:rPr lang="ru-RU" dirty="0" smtClean="0"/>
              <a:t>Им под стать строгая красота в чередовании белых и черных многоугольников графина</a:t>
            </a:r>
            <a:r>
              <a:rPr lang="ru-RU" smtClean="0"/>
              <a:t>, чашек.</a:t>
            </a:r>
            <a:endParaRPr lang="ru-RU" dirty="0"/>
          </a:p>
        </p:txBody>
      </p:sp>
      <p:pic>
        <p:nvPicPr>
          <p:cNvPr id="8" name="Содержимое 7" descr="iCA9D41E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642918"/>
            <a:ext cx="2286016" cy="2286016"/>
          </a:xfrm>
        </p:spPr>
      </p:pic>
      <p:pic>
        <p:nvPicPr>
          <p:cNvPr id="9" name="Рисунок 8" descr="iCAHNZA5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429000"/>
            <a:ext cx="3857652" cy="2000264"/>
          </a:xfrm>
          <a:prstGeom prst="rect">
            <a:avLst/>
          </a:prstGeom>
        </p:spPr>
      </p:pic>
      <p:pic>
        <p:nvPicPr>
          <p:cNvPr id="10" name="Рисунок 9" descr="iCAESNO1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071678"/>
            <a:ext cx="1914525" cy="14287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И снова круги , овалы , ромбы причудливых форм и цветов – и перед нами </a:t>
            </a:r>
            <a:r>
              <a:rPr lang="ru-RU" dirty="0" err="1" smtClean="0"/>
              <a:t>затейлевые</a:t>
            </a:r>
            <a:r>
              <a:rPr lang="ru-RU" dirty="0" smtClean="0"/>
              <a:t> узоры и орнаменты на посуде . Вот она , завораживающая красота в определённом чередовании её элементов , в повторе их снова и снова . И хочется смотреть на эту математическую красоту, а может быть и самим принимать участие в создании новых узоров, орнаментов.</a:t>
            </a:r>
            <a:endParaRPr lang="ru-RU" dirty="0"/>
          </a:p>
        </p:txBody>
      </p:sp>
      <p:pic>
        <p:nvPicPr>
          <p:cNvPr id="6" name="Рисунок 5" descr="iCA0Q94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714752"/>
            <a:ext cx="2000264" cy="1785940"/>
          </a:xfrm>
          <a:prstGeom prst="rect">
            <a:avLst/>
          </a:prstGeom>
        </p:spPr>
      </p:pic>
      <p:pic>
        <p:nvPicPr>
          <p:cNvPr id="8" name="Рисунок 7" descr="iCAPWBLJ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3500438"/>
            <a:ext cx="1852614" cy="1785950"/>
          </a:xfrm>
          <a:prstGeom prst="rect">
            <a:avLst/>
          </a:prstGeom>
        </p:spPr>
      </p:pic>
      <p:pic>
        <p:nvPicPr>
          <p:cNvPr id="10" name="Содержимое 9" descr="iCA497RLR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214678" y="1214422"/>
            <a:ext cx="1500198" cy="1500198"/>
          </a:xfrm>
        </p:spPr>
      </p:pic>
      <p:pic>
        <p:nvPicPr>
          <p:cNvPr id="11" name="Рисунок 10" descr="iCAS0J0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928670"/>
            <a:ext cx="2143140" cy="24288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тарелка</a:t>
            </a:r>
            <a:endParaRPr lang="ru-RU" dirty="0"/>
          </a:p>
        </p:txBody>
      </p:sp>
      <p:pic>
        <p:nvPicPr>
          <p:cNvPr id="7" name="Содержимое 6" descr="моя тарелка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3364" t="25234" r="36449" b="6075"/>
          <a:stretch>
            <a:fillRect/>
          </a:stretch>
        </p:blipFill>
        <p:spPr>
          <a:xfrm>
            <a:off x="785786" y="767519"/>
            <a:ext cx="4286280" cy="4375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652</TotalTime>
  <Words>214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Математика вокруг нас</vt:lpstr>
      <vt:lpstr>Волшебство круга </vt:lpstr>
      <vt:lpstr>Очарование геометрии.</vt:lpstr>
      <vt:lpstr>Слайд 4</vt:lpstr>
      <vt:lpstr>Слайд 5</vt:lpstr>
      <vt:lpstr>Моя тарелка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Софья</cp:lastModifiedBy>
  <cp:revision>72</cp:revision>
  <dcterms:created xsi:type="dcterms:W3CDTF">2012-11-06T18:40:13Z</dcterms:created>
  <dcterms:modified xsi:type="dcterms:W3CDTF">2012-11-11T13:48:50Z</dcterms:modified>
</cp:coreProperties>
</file>