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5" r:id="rId11"/>
    <p:sldId id="264" r:id="rId12"/>
    <p:sldId id="263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37" autoAdjust="0"/>
  </p:normalViewPr>
  <p:slideViewPr>
    <p:cSldViewPr>
      <p:cViewPr varScale="1">
        <p:scale>
          <a:sx n="67" d="100"/>
          <a:sy n="67" d="100"/>
        </p:scale>
        <p:origin x="-6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DBA676-172A-4CB9-82E4-B9F990281A51}" type="doc">
      <dgm:prSet loTypeId="urn:microsoft.com/office/officeart/2005/8/layout/hierarchy2" loCatId="hierarchy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C1D040D-8726-4B6F-95B7-CFD5535728E6}">
      <dgm:prSet phldrT="[Текст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dgm:spPr>
      <dgm:t>
        <a:bodyPr/>
        <a:lstStyle/>
        <a:p>
          <a:r>
            <a:rPr lang="ru-RU" sz="3600" b="0" dirty="0" smtClean="0">
              <a:solidFill>
                <a:srgbClr val="002060"/>
              </a:solidFill>
              <a:latin typeface="Monotype Corsiva" pitchFamily="66" charset="0"/>
            </a:rPr>
            <a:t>цели использования сайта детского сада</a:t>
          </a:r>
          <a:endParaRPr lang="ru-RU" sz="3600" baseline="0" dirty="0">
            <a:solidFill>
              <a:srgbClr val="002060"/>
            </a:solidFill>
            <a:latin typeface="Monotype Corsiva" pitchFamily="66" charset="0"/>
          </a:endParaRPr>
        </a:p>
      </dgm:t>
    </dgm:pt>
    <dgm:pt modelId="{9DF2F5A7-444C-4E42-800B-EB54A0766CAB}" type="parTrans" cxnId="{F2C58ED7-AE06-4ED9-857C-45AB195A11C5}">
      <dgm:prSet/>
      <dgm:spPr/>
      <dgm:t>
        <a:bodyPr/>
        <a:lstStyle/>
        <a:p>
          <a:endParaRPr lang="ru-RU"/>
        </a:p>
      </dgm:t>
    </dgm:pt>
    <dgm:pt modelId="{20A53D76-AD48-4A9B-8325-ABE39C366947}" type="sibTrans" cxnId="{F2C58ED7-AE06-4ED9-857C-45AB195A11C5}">
      <dgm:prSet/>
      <dgm:spPr/>
      <dgm:t>
        <a:bodyPr/>
        <a:lstStyle/>
        <a:p>
          <a:endParaRPr lang="ru-RU"/>
        </a:p>
      </dgm:t>
    </dgm:pt>
    <dgm:pt modelId="{B95DADB1-C660-4146-AC99-C669F59DBE66}">
      <dgm:prSet phldrT="[Текст]" custT="1"/>
      <dgm:sp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dgm:spPr>
      <dgm:t>
        <a:bodyPr/>
        <a:lstStyle/>
        <a:p>
          <a:r>
            <a:rPr lang="ru-RU" sz="3200" b="1" i="1" dirty="0" smtClean="0">
              <a:solidFill>
                <a:srgbClr val="C00000"/>
              </a:solidFill>
              <a:latin typeface="Monotype Corsiva" pitchFamily="66" charset="0"/>
            </a:rPr>
            <a:t>Информирование </a:t>
          </a:r>
        </a:p>
        <a:p>
          <a:r>
            <a:rPr lang="ru-RU" sz="3200" b="1" i="1" dirty="0" smtClean="0">
              <a:solidFill>
                <a:srgbClr val="C00000"/>
              </a:solidFill>
              <a:latin typeface="Monotype Corsiva" pitchFamily="66" charset="0"/>
            </a:rPr>
            <a:t>родителей</a:t>
          </a:r>
          <a:endParaRPr lang="ru-RU" sz="3200" b="1" baseline="0" dirty="0">
            <a:solidFill>
              <a:srgbClr val="C00000"/>
            </a:solidFill>
            <a:latin typeface="Monotype Corsiva" pitchFamily="66" charset="0"/>
          </a:endParaRPr>
        </a:p>
      </dgm:t>
    </dgm:pt>
    <dgm:pt modelId="{1EFB63F4-E418-4B06-A7BD-6554BD891D96}" type="parTrans" cxnId="{9B8F2EDB-0BA6-49E3-9DB8-78ED66C77AF2}">
      <dgm:prSet/>
      <dgm:spPr/>
      <dgm:t>
        <a:bodyPr/>
        <a:lstStyle/>
        <a:p>
          <a:endParaRPr lang="ru-RU"/>
        </a:p>
      </dgm:t>
    </dgm:pt>
    <dgm:pt modelId="{B5B1B496-4ECB-4D04-9566-9B08CC03CA47}" type="sibTrans" cxnId="{9B8F2EDB-0BA6-49E3-9DB8-78ED66C77AF2}">
      <dgm:prSet/>
      <dgm:spPr/>
      <dgm:t>
        <a:bodyPr/>
        <a:lstStyle/>
        <a:p>
          <a:endParaRPr lang="ru-RU"/>
        </a:p>
      </dgm:t>
    </dgm:pt>
    <dgm:pt modelId="{11629F10-2B98-468A-8C33-262D90C55E75}">
      <dgm:prSet phldrT="[Текст]" custT="1"/>
      <dgm:sp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dgm:spPr>
      <dgm:t>
        <a:bodyPr/>
        <a:lstStyle/>
        <a:p>
          <a:r>
            <a:rPr lang="ru-RU" sz="2800" b="1" i="1" dirty="0" smtClean="0">
              <a:solidFill>
                <a:srgbClr val="C00000"/>
              </a:solidFill>
              <a:latin typeface="Monotype Corsiva" pitchFamily="66" charset="0"/>
            </a:rPr>
            <a:t>Формирование положительного образа дошкольного учреждения</a:t>
          </a:r>
          <a:endParaRPr lang="ru-RU" sz="2800" b="1" dirty="0">
            <a:solidFill>
              <a:srgbClr val="C00000"/>
            </a:solidFill>
            <a:latin typeface="Monotype Corsiva" pitchFamily="66" charset="0"/>
          </a:endParaRPr>
        </a:p>
      </dgm:t>
    </dgm:pt>
    <dgm:pt modelId="{4F1D0C40-A063-4A61-85BE-677127478F09}" type="parTrans" cxnId="{A2DC592C-CAD9-4426-A624-9ABD41CC390A}">
      <dgm:prSet/>
      <dgm:spPr/>
      <dgm:t>
        <a:bodyPr/>
        <a:lstStyle/>
        <a:p>
          <a:endParaRPr lang="ru-RU"/>
        </a:p>
      </dgm:t>
    </dgm:pt>
    <dgm:pt modelId="{C1FB279C-6F79-4597-BBE8-88E578C1C9CF}" type="sibTrans" cxnId="{A2DC592C-CAD9-4426-A624-9ABD41CC390A}">
      <dgm:prSet/>
      <dgm:spPr/>
      <dgm:t>
        <a:bodyPr/>
        <a:lstStyle/>
        <a:p>
          <a:endParaRPr lang="ru-RU"/>
        </a:p>
      </dgm:t>
    </dgm:pt>
    <dgm:pt modelId="{7B67067C-3EF2-48B2-967F-09F3942D0444}">
      <dgm:prSet custT="1"/>
      <dgm:sp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ln>
          <a:noFill/>
        </a:ln>
      </dgm:spPr>
      <dgm:t>
        <a:bodyPr/>
        <a:lstStyle/>
        <a:p>
          <a:r>
            <a:rPr lang="ru-RU" sz="2400" b="1" i="1" dirty="0" smtClean="0">
              <a:solidFill>
                <a:srgbClr val="C00000"/>
              </a:solidFill>
              <a:latin typeface="Monotype Corsiva" pitchFamily="66" charset="0"/>
            </a:rPr>
            <a:t>Развитие продуктивного сотрудничества между родителями и педагогическим коллективом</a:t>
          </a:r>
          <a:endParaRPr lang="ru-RU" sz="2400" baseline="0" dirty="0">
            <a:solidFill>
              <a:srgbClr val="C00000"/>
            </a:solidFill>
            <a:latin typeface="Monotype Corsiva" pitchFamily="66" charset="0"/>
          </a:endParaRPr>
        </a:p>
      </dgm:t>
    </dgm:pt>
    <dgm:pt modelId="{1D930864-B25F-47E8-B374-F54E24DB8BD0}" type="parTrans" cxnId="{F56F8645-D30E-4CEC-8776-021916F1254A}">
      <dgm:prSet/>
      <dgm:spPr/>
      <dgm:t>
        <a:bodyPr/>
        <a:lstStyle/>
        <a:p>
          <a:endParaRPr lang="ru-RU"/>
        </a:p>
      </dgm:t>
    </dgm:pt>
    <dgm:pt modelId="{972C60B0-B52B-4889-B608-DB95D9DF94B3}" type="sibTrans" cxnId="{F56F8645-D30E-4CEC-8776-021916F1254A}">
      <dgm:prSet/>
      <dgm:spPr/>
      <dgm:t>
        <a:bodyPr/>
        <a:lstStyle/>
        <a:p>
          <a:endParaRPr lang="ru-RU"/>
        </a:p>
      </dgm:t>
    </dgm:pt>
    <dgm:pt modelId="{744A1423-FE51-48AA-9584-022506EF4581}" type="pres">
      <dgm:prSet presAssocID="{86DBA676-172A-4CB9-82E4-B9F990281A51}" presName="diagram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CD1FB0-DA33-410E-AEF5-DCE8B7E986AB}" type="pres">
      <dgm:prSet presAssocID="{5C1D040D-8726-4B6F-95B7-CFD5535728E6}" presName="root1" presStyleCnt="0"/>
      <dgm:spPr/>
    </dgm:pt>
    <dgm:pt modelId="{D8B46F36-98A1-4986-BE92-AF17F5383184}" type="pres">
      <dgm:prSet presAssocID="{5C1D040D-8726-4B6F-95B7-CFD5535728E6}" presName="LevelOneTextNode" presStyleLbl="node0" presStyleIdx="0" presStyleCnt="1" custLinFactX="40368" custLinFactNeighborX="100000" custLinFactNeighborY="51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2CECF5-28BF-416D-B841-660E3AB6BF3A}" type="pres">
      <dgm:prSet presAssocID="{5C1D040D-8726-4B6F-95B7-CFD5535728E6}" presName="level2hierChild" presStyleCnt="0"/>
      <dgm:spPr/>
    </dgm:pt>
    <dgm:pt modelId="{050F0037-F9EA-43B1-ABC6-AD65D5975066}" type="pres">
      <dgm:prSet presAssocID="{1D930864-B25F-47E8-B374-F54E24DB8BD0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96B20075-F3D6-4236-92FC-D0033ADC9DC5}" type="pres">
      <dgm:prSet presAssocID="{1D930864-B25F-47E8-B374-F54E24DB8BD0}" presName="connTx" presStyleLbl="parChTrans1D2" presStyleIdx="0" presStyleCnt="3"/>
      <dgm:spPr/>
      <dgm:t>
        <a:bodyPr/>
        <a:lstStyle/>
        <a:p>
          <a:endParaRPr lang="ru-RU"/>
        </a:p>
      </dgm:t>
    </dgm:pt>
    <dgm:pt modelId="{3E8310D2-73C0-4EEF-97DD-036BCCA13B4C}" type="pres">
      <dgm:prSet presAssocID="{7B67067C-3EF2-48B2-967F-09F3942D0444}" presName="root2" presStyleCnt="0"/>
      <dgm:spPr/>
    </dgm:pt>
    <dgm:pt modelId="{F9D3C00D-233F-4B72-8543-A2BCB870F9AC}" type="pres">
      <dgm:prSet presAssocID="{7B67067C-3EF2-48B2-967F-09F3942D0444}" presName="LevelTwoTextNode" presStyleLbl="node2" presStyleIdx="0" presStyleCnt="3" custLinFactX="-34061" custLinFactNeighborX="-100000" custLinFactNeighborY="-60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6C2404-4812-4871-91E9-FB4E76EBFCC7}" type="pres">
      <dgm:prSet presAssocID="{7B67067C-3EF2-48B2-967F-09F3942D0444}" presName="level3hierChild" presStyleCnt="0"/>
      <dgm:spPr/>
    </dgm:pt>
    <dgm:pt modelId="{23320AE1-2B76-4E95-AF81-CAF9DDB19605}" type="pres">
      <dgm:prSet presAssocID="{1EFB63F4-E418-4B06-A7BD-6554BD891D96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E7251D36-80A7-4A1D-B87D-12E81B6FF88C}" type="pres">
      <dgm:prSet presAssocID="{1EFB63F4-E418-4B06-A7BD-6554BD891D96}" presName="connTx" presStyleLbl="parChTrans1D2" presStyleIdx="1" presStyleCnt="3"/>
      <dgm:spPr/>
      <dgm:t>
        <a:bodyPr/>
        <a:lstStyle/>
        <a:p>
          <a:endParaRPr lang="ru-RU"/>
        </a:p>
      </dgm:t>
    </dgm:pt>
    <dgm:pt modelId="{02284B65-C217-454F-B8FD-DBD7384F3C04}" type="pres">
      <dgm:prSet presAssocID="{B95DADB1-C660-4146-AC99-C669F59DBE66}" presName="root2" presStyleCnt="0"/>
      <dgm:spPr/>
    </dgm:pt>
    <dgm:pt modelId="{17D68E39-C4BB-4ECA-8342-C6529B343AF5}" type="pres">
      <dgm:prSet presAssocID="{B95DADB1-C660-4146-AC99-C669F59DBE66}" presName="LevelTwoTextNode" presStyleLbl="node2" presStyleIdx="1" presStyleCnt="3" custLinFactX="-32025" custLinFactNeighborX="-100000" custLinFactNeighborY="51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C7E68D-0F32-4665-8C5E-44D61BE3F39F}" type="pres">
      <dgm:prSet presAssocID="{B95DADB1-C660-4146-AC99-C669F59DBE66}" presName="level3hierChild" presStyleCnt="0"/>
      <dgm:spPr/>
    </dgm:pt>
    <dgm:pt modelId="{7AD7418B-FB4A-4B33-B266-A96C01488119}" type="pres">
      <dgm:prSet presAssocID="{4F1D0C40-A063-4A61-85BE-677127478F09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EE6ACD5A-603A-4824-B0A3-DE016DD00C17}" type="pres">
      <dgm:prSet presAssocID="{4F1D0C40-A063-4A61-85BE-677127478F09}" presName="connTx" presStyleLbl="parChTrans1D2" presStyleIdx="2" presStyleCnt="3"/>
      <dgm:spPr/>
      <dgm:t>
        <a:bodyPr/>
        <a:lstStyle/>
        <a:p>
          <a:endParaRPr lang="ru-RU"/>
        </a:p>
      </dgm:t>
    </dgm:pt>
    <dgm:pt modelId="{C3A007E0-6F20-4975-BBBF-82AFBFBF9B0A}" type="pres">
      <dgm:prSet presAssocID="{11629F10-2B98-468A-8C33-262D90C55E75}" presName="root2" presStyleCnt="0"/>
      <dgm:spPr/>
    </dgm:pt>
    <dgm:pt modelId="{9298A70B-8367-4BAE-A4A7-B7C2F32193AF}" type="pres">
      <dgm:prSet presAssocID="{11629F10-2B98-468A-8C33-262D90C55E75}" presName="LevelTwoTextNode" presStyleLbl="node2" presStyleIdx="2" presStyleCnt="3" custLinFactX="-29988" custLinFactNeighborX="-100000" custLinFactNeighborY="42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607745-5176-41DB-B7BB-E886F98AD218}" type="pres">
      <dgm:prSet presAssocID="{11629F10-2B98-468A-8C33-262D90C55E75}" presName="level3hierChild" presStyleCnt="0"/>
      <dgm:spPr/>
    </dgm:pt>
  </dgm:ptLst>
  <dgm:cxnLst>
    <dgm:cxn modelId="{C9E00DA6-5F71-4558-89EB-EC04827F7868}" type="presOf" srcId="{B95DADB1-C660-4146-AC99-C669F59DBE66}" destId="{17D68E39-C4BB-4ECA-8342-C6529B343AF5}" srcOrd="0" destOrd="0" presId="urn:microsoft.com/office/officeart/2005/8/layout/hierarchy2"/>
    <dgm:cxn modelId="{CB8A6194-A54C-4C9E-B129-C78486434AB8}" type="presOf" srcId="{1EFB63F4-E418-4B06-A7BD-6554BD891D96}" destId="{E7251D36-80A7-4A1D-B87D-12E81B6FF88C}" srcOrd="1" destOrd="0" presId="urn:microsoft.com/office/officeart/2005/8/layout/hierarchy2"/>
    <dgm:cxn modelId="{70CB3443-5DD6-41D2-8A77-B2E5C0D5D6D2}" type="presOf" srcId="{1D930864-B25F-47E8-B374-F54E24DB8BD0}" destId="{050F0037-F9EA-43B1-ABC6-AD65D5975066}" srcOrd="0" destOrd="0" presId="urn:microsoft.com/office/officeart/2005/8/layout/hierarchy2"/>
    <dgm:cxn modelId="{9672C20F-3527-4322-81B4-DB4A1AB30343}" type="presOf" srcId="{11629F10-2B98-468A-8C33-262D90C55E75}" destId="{9298A70B-8367-4BAE-A4A7-B7C2F32193AF}" srcOrd="0" destOrd="0" presId="urn:microsoft.com/office/officeart/2005/8/layout/hierarchy2"/>
    <dgm:cxn modelId="{140FEE75-695B-4672-ABF5-15FEAB1DF86F}" type="presOf" srcId="{1EFB63F4-E418-4B06-A7BD-6554BD891D96}" destId="{23320AE1-2B76-4E95-AF81-CAF9DDB19605}" srcOrd="0" destOrd="0" presId="urn:microsoft.com/office/officeart/2005/8/layout/hierarchy2"/>
    <dgm:cxn modelId="{93027020-83A9-4DDE-B231-C40EEBBCC062}" type="presOf" srcId="{4F1D0C40-A063-4A61-85BE-677127478F09}" destId="{EE6ACD5A-603A-4824-B0A3-DE016DD00C17}" srcOrd="1" destOrd="0" presId="urn:microsoft.com/office/officeart/2005/8/layout/hierarchy2"/>
    <dgm:cxn modelId="{CD20069D-014E-4EEF-B32D-267BCB4C732E}" type="presOf" srcId="{4F1D0C40-A063-4A61-85BE-677127478F09}" destId="{7AD7418B-FB4A-4B33-B266-A96C01488119}" srcOrd="0" destOrd="0" presId="urn:microsoft.com/office/officeart/2005/8/layout/hierarchy2"/>
    <dgm:cxn modelId="{4366B497-20B6-4721-998A-1766A1137C1E}" type="presOf" srcId="{7B67067C-3EF2-48B2-967F-09F3942D0444}" destId="{F9D3C00D-233F-4B72-8543-A2BCB870F9AC}" srcOrd="0" destOrd="0" presId="urn:microsoft.com/office/officeart/2005/8/layout/hierarchy2"/>
    <dgm:cxn modelId="{A2DC592C-CAD9-4426-A624-9ABD41CC390A}" srcId="{5C1D040D-8726-4B6F-95B7-CFD5535728E6}" destId="{11629F10-2B98-468A-8C33-262D90C55E75}" srcOrd="2" destOrd="0" parTransId="{4F1D0C40-A063-4A61-85BE-677127478F09}" sibTransId="{C1FB279C-6F79-4597-BBE8-88E578C1C9CF}"/>
    <dgm:cxn modelId="{F56F8645-D30E-4CEC-8776-021916F1254A}" srcId="{5C1D040D-8726-4B6F-95B7-CFD5535728E6}" destId="{7B67067C-3EF2-48B2-967F-09F3942D0444}" srcOrd="0" destOrd="0" parTransId="{1D930864-B25F-47E8-B374-F54E24DB8BD0}" sibTransId="{972C60B0-B52B-4889-B608-DB95D9DF94B3}"/>
    <dgm:cxn modelId="{F2C58ED7-AE06-4ED9-857C-45AB195A11C5}" srcId="{86DBA676-172A-4CB9-82E4-B9F990281A51}" destId="{5C1D040D-8726-4B6F-95B7-CFD5535728E6}" srcOrd="0" destOrd="0" parTransId="{9DF2F5A7-444C-4E42-800B-EB54A0766CAB}" sibTransId="{20A53D76-AD48-4A9B-8325-ABE39C366947}"/>
    <dgm:cxn modelId="{B2A7D4DA-0AF1-47ED-8494-E2A41A224036}" type="presOf" srcId="{1D930864-B25F-47E8-B374-F54E24DB8BD0}" destId="{96B20075-F3D6-4236-92FC-D0033ADC9DC5}" srcOrd="1" destOrd="0" presId="urn:microsoft.com/office/officeart/2005/8/layout/hierarchy2"/>
    <dgm:cxn modelId="{9B8F2EDB-0BA6-49E3-9DB8-78ED66C77AF2}" srcId="{5C1D040D-8726-4B6F-95B7-CFD5535728E6}" destId="{B95DADB1-C660-4146-AC99-C669F59DBE66}" srcOrd="1" destOrd="0" parTransId="{1EFB63F4-E418-4B06-A7BD-6554BD891D96}" sibTransId="{B5B1B496-4ECB-4D04-9566-9B08CC03CA47}"/>
    <dgm:cxn modelId="{2C9316C6-09EB-4FD1-8AE3-211DFA0552DD}" type="presOf" srcId="{5C1D040D-8726-4B6F-95B7-CFD5535728E6}" destId="{D8B46F36-98A1-4986-BE92-AF17F5383184}" srcOrd="0" destOrd="0" presId="urn:microsoft.com/office/officeart/2005/8/layout/hierarchy2"/>
    <dgm:cxn modelId="{98B23C4C-D998-4BD7-B000-BA2ACB8AA342}" type="presOf" srcId="{86DBA676-172A-4CB9-82E4-B9F990281A51}" destId="{744A1423-FE51-48AA-9584-022506EF4581}" srcOrd="0" destOrd="0" presId="urn:microsoft.com/office/officeart/2005/8/layout/hierarchy2"/>
    <dgm:cxn modelId="{60EACBE8-20A4-4337-A75F-460C5FFBE098}" type="presParOf" srcId="{744A1423-FE51-48AA-9584-022506EF4581}" destId="{66CD1FB0-DA33-410E-AEF5-DCE8B7E986AB}" srcOrd="0" destOrd="0" presId="urn:microsoft.com/office/officeart/2005/8/layout/hierarchy2"/>
    <dgm:cxn modelId="{A8A50DBE-260C-4C4E-A985-AD78D9B448A4}" type="presParOf" srcId="{66CD1FB0-DA33-410E-AEF5-DCE8B7E986AB}" destId="{D8B46F36-98A1-4986-BE92-AF17F5383184}" srcOrd="0" destOrd="0" presId="urn:microsoft.com/office/officeart/2005/8/layout/hierarchy2"/>
    <dgm:cxn modelId="{58D80DC2-E029-4DDA-BF54-02129739B33F}" type="presParOf" srcId="{66CD1FB0-DA33-410E-AEF5-DCE8B7E986AB}" destId="{CA2CECF5-28BF-416D-B841-660E3AB6BF3A}" srcOrd="1" destOrd="0" presId="urn:microsoft.com/office/officeart/2005/8/layout/hierarchy2"/>
    <dgm:cxn modelId="{1A22D598-A628-4E2F-BD32-24CFD48BABBD}" type="presParOf" srcId="{CA2CECF5-28BF-416D-B841-660E3AB6BF3A}" destId="{050F0037-F9EA-43B1-ABC6-AD65D5975066}" srcOrd="0" destOrd="0" presId="urn:microsoft.com/office/officeart/2005/8/layout/hierarchy2"/>
    <dgm:cxn modelId="{E44162F2-BF04-4218-A820-B0B321C47500}" type="presParOf" srcId="{050F0037-F9EA-43B1-ABC6-AD65D5975066}" destId="{96B20075-F3D6-4236-92FC-D0033ADC9DC5}" srcOrd="0" destOrd="0" presId="urn:microsoft.com/office/officeart/2005/8/layout/hierarchy2"/>
    <dgm:cxn modelId="{B8B2EE1B-952D-4B5C-BC60-1858CBC3C085}" type="presParOf" srcId="{CA2CECF5-28BF-416D-B841-660E3AB6BF3A}" destId="{3E8310D2-73C0-4EEF-97DD-036BCCA13B4C}" srcOrd="1" destOrd="0" presId="urn:microsoft.com/office/officeart/2005/8/layout/hierarchy2"/>
    <dgm:cxn modelId="{7BD79862-50C5-4960-8F34-3967B4A905F7}" type="presParOf" srcId="{3E8310D2-73C0-4EEF-97DD-036BCCA13B4C}" destId="{F9D3C00D-233F-4B72-8543-A2BCB870F9AC}" srcOrd="0" destOrd="0" presId="urn:microsoft.com/office/officeart/2005/8/layout/hierarchy2"/>
    <dgm:cxn modelId="{42081DE1-E0D5-4217-BEC5-6A5827934976}" type="presParOf" srcId="{3E8310D2-73C0-4EEF-97DD-036BCCA13B4C}" destId="{546C2404-4812-4871-91E9-FB4E76EBFCC7}" srcOrd="1" destOrd="0" presId="urn:microsoft.com/office/officeart/2005/8/layout/hierarchy2"/>
    <dgm:cxn modelId="{920CF7FA-334C-488A-9E9C-0EF667B84927}" type="presParOf" srcId="{CA2CECF5-28BF-416D-B841-660E3AB6BF3A}" destId="{23320AE1-2B76-4E95-AF81-CAF9DDB19605}" srcOrd="2" destOrd="0" presId="urn:microsoft.com/office/officeart/2005/8/layout/hierarchy2"/>
    <dgm:cxn modelId="{0A0152A6-FFFF-4B22-A815-90E6D65DD977}" type="presParOf" srcId="{23320AE1-2B76-4E95-AF81-CAF9DDB19605}" destId="{E7251D36-80A7-4A1D-B87D-12E81B6FF88C}" srcOrd="0" destOrd="0" presId="urn:microsoft.com/office/officeart/2005/8/layout/hierarchy2"/>
    <dgm:cxn modelId="{D021864D-F13A-421B-81B2-B6D489C96F8C}" type="presParOf" srcId="{CA2CECF5-28BF-416D-B841-660E3AB6BF3A}" destId="{02284B65-C217-454F-B8FD-DBD7384F3C04}" srcOrd="3" destOrd="0" presId="urn:microsoft.com/office/officeart/2005/8/layout/hierarchy2"/>
    <dgm:cxn modelId="{1F130A4D-7291-42B4-90BA-DB2CFC14AC81}" type="presParOf" srcId="{02284B65-C217-454F-B8FD-DBD7384F3C04}" destId="{17D68E39-C4BB-4ECA-8342-C6529B343AF5}" srcOrd="0" destOrd="0" presId="urn:microsoft.com/office/officeart/2005/8/layout/hierarchy2"/>
    <dgm:cxn modelId="{B4995C87-5365-467C-926D-8F16F46CE3A9}" type="presParOf" srcId="{02284B65-C217-454F-B8FD-DBD7384F3C04}" destId="{BDC7E68D-0F32-4665-8C5E-44D61BE3F39F}" srcOrd="1" destOrd="0" presId="urn:microsoft.com/office/officeart/2005/8/layout/hierarchy2"/>
    <dgm:cxn modelId="{90C6D5E4-A003-4202-BB5A-84081898F5B6}" type="presParOf" srcId="{CA2CECF5-28BF-416D-B841-660E3AB6BF3A}" destId="{7AD7418B-FB4A-4B33-B266-A96C01488119}" srcOrd="4" destOrd="0" presId="urn:microsoft.com/office/officeart/2005/8/layout/hierarchy2"/>
    <dgm:cxn modelId="{A9B1ED44-4573-40A5-B0E0-6F155184E610}" type="presParOf" srcId="{7AD7418B-FB4A-4B33-B266-A96C01488119}" destId="{EE6ACD5A-603A-4824-B0A3-DE016DD00C17}" srcOrd="0" destOrd="0" presId="urn:microsoft.com/office/officeart/2005/8/layout/hierarchy2"/>
    <dgm:cxn modelId="{E76E8FF7-EAB5-41F1-84B1-4E051F8116EA}" type="presParOf" srcId="{CA2CECF5-28BF-416D-B841-660E3AB6BF3A}" destId="{C3A007E0-6F20-4975-BBBF-82AFBFBF9B0A}" srcOrd="5" destOrd="0" presId="urn:microsoft.com/office/officeart/2005/8/layout/hierarchy2"/>
    <dgm:cxn modelId="{0B001CBE-163A-4D08-9363-631496E29FE3}" type="presParOf" srcId="{C3A007E0-6F20-4975-BBBF-82AFBFBF9B0A}" destId="{9298A70B-8367-4BAE-A4A7-B7C2F32193AF}" srcOrd="0" destOrd="0" presId="urn:microsoft.com/office/officeart/2005/8/layout/hierarchy2"/>
    <dgm:cxn modelId="{802D4AFE-4E32-4586-94FA-DB684B753B59}" type="presParOf" srcId="{C3A007E0-6F20-4975-BBBF-82AFBFBF9B0A}" destId="{3D607745-5176-41DB-B7BB-E886F98AD218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FloraMas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249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249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WaterMas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6038"/>
            <a:ext cx="9144000" cy="6904038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549275"/>
            <a:ext cx="6516688" cy="100806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28775"/>
            <a:ext cx="5580063" cy="863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FloraMas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249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249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WaterMas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6038"/>
            <a:ext cx="9144000" cy="6904038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549275"/>
            <a:ext cx="6516688" cy="100806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28775"/>
            <a:ext cx="5580063" cy="863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loraSlaid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WaterSlaid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24625"/>
            <a:ext cx="19081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1"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loraSlaid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WaterSlaid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24625"/>
            <a:ext cx="19081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1"/>
            </a:lvl1pPr>
          </a:lstStyle>
          <a:p>
            <a:r>
              <a:rPr lang="en-US"/>
              <a:t>http://freeppt.ru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571481"/>
            <a:ext cx="871540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dirty="0" smtClean="0">
                <a:solidFill>
                  <a:srgbClr val="C00000"/>
                </a:solidFill>
                <a:latin typeface="Monotype Corsiva" pitchFamily="66" charset="0"/>
              </a:rPr>
              <a:t>Разработка Интернет – сайта ДОУ, как средство взаимодействия с социумом</a:t>
            </a:r>
            <a:endParaRPr lang="ru-RU" sz="3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15140" y="4357694"/>
            <a:ext cx="24288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Подготовила:</a:t>
            </a:r>
          </a:p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Старший воспитатель</a:t>
            </a:r>
          </a:p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МБДОУ детский сад</a:t>
            </a:r>
          </a:p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общеразвивающего вида «Белочка»</a:t>
            </a:r>
          </a:p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Дуданова  С.А. </a:t>
            </a:r>
          </a:p>
          <a:p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714620"/>
            <a:ext cx="821250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Спасибо за внимание</a:t>
            </a:r>
            <a:endParaRPr lang="ru-RU" sz="8000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357158" y="0"/>
          <a:ext cx="8429684" cy="6572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4282" y="0"/>
            <a:ext cx="835824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/>
              <a:t> </a:t>
            </a:r>
            <a:r>
              <a:rPr lang="ru-RU" sz="3200" b="1" u="sng" dirty="0" smtClean="0">
                <a:solidFill>
                  <a:srgbClr val="C00000"/>
                </a:solidFill>
                <a:latin typeface="Monotype Corsiva" pitchFamily="66" charset="0"/>
              </a:rPr>
              <a:t>Для создания сайта ДОУ нужно:</a:t>
            </a:r>
          </a:p>
          <a:p>
            <a:pPr marL="514350" lvl="0" indent="-514350" algn="just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Создание  нормативно – правовой базы:</a:t>
            </a:r>
          </a:p>
          <a:p>
            <a:pPr marL="514350" lvl="0" indent="-5143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1.1 «Закон  об образовании» статья 32 п.2.25</a:t>
            </a:r>
          </a:p>
          <a:p>
            <a:pPr marL="514350" lvl="0" indent="-5143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1.2. Приказ о создании сайта.</a:t>
            </a:r>
          </a:p>
          <a:p>
            <a:pPr marL="514350" lvl="0" indent="-5143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1.3. Положение о сайте ДОУ.</a:t>
            </a:r>
          </a:p>
          <a:p>
            <a:pPr marL="514350" lvl="0" indent="-5143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1.4. Согласие  родителей и сотрудников на использование фото.</a:t>
            </a:r>
          </a:p>
          <a:p>
            <a:pPr marL="514350" lvl="0" indent="-5143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2. Выбор программы с помощью которой будет  создаваться сайт.</a:t>
            </a:r>
          </a:p>
          <a:p>
            <a:pPr marL="514350" lvl="0" indent="-514350" algn="just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4282" y="0"/>
            <a:ext cx="835824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/>
              <a:t> </a:t>
            </a:r>
            <a:r>
              <a:rPr lang="ru-RU" sz="3200" b="1" u="sng" dirty="0" smtClean="0">
                <a:solidFill>
                  <a:srgbClr val="C00000"/>
                </a:solidFill>
                <a:latin typeface="Monotype Corsiva" pitchFamily="66" charset="0"/>
              </a:rPr>
              <a:t>Бесплатные конструкторы сайтов: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1200615"/>
            <a:ext cx="5940425" cy="445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1200615"/>
            <a:ext cx="5940425" cy="445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4282" y="0"/>
            <a:ext cx="835824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/>
              <a:t> </a:t>
            </a:r>
            <a:r>
              <a:rPr lang="ru-RU" sz="3200" b="1" u="sng" dirty="0" smtClean="0">
                <a:solidFill>
                  <a:srgbClr val="C00000"/>
                </a:solidFill>
                <a:latin typeface="Monotype Corsiva" pitchFamily="66" charset="0"/>
              </a:rPr>
              <a:t>Бесплатные конструкторы сайтов: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1200615"/>
            <a:ext cx="5940425" cy="445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4282" y="0"/>
            <a:ext cx="835824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/>
              <a:t> </a:t>
            </a:r>
            <a:r>
              <a:rPr lang="ru-RU" sz="3200" b="1" u="sng" dirty="0" smtClean="0">
                <a:solidFill>
                  <a:srgbClr val="C00000"/>
                </a:solidFill>
                <a:latin typeface="Monotype Corsiva" pitchFamily="66" charset="0"/>
              </a:rPr>
              <a:t>Бесплатные конструкторы сайтов: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14282" y="0"/>
            <a:ext cx="835824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/>
              <a:t> </a:t>
            </a:r>
            <a:r>
              <a:rPr lang="ru-RU" sz="3200" b="1" u="sng" dirty="0" smtClean="0">
                <a:solidFill>
                  <a:srgbClr val="C00000"/>
                </a:solidFill>
                <a:latin typeface="Monotype Corsiva" pitchFamily="66" charset="0"/>
              </a:rPr>
              <a:t>Платные конструкторы сайтов: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1200615"/>
            <a:ext cx="5940425" cy="445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28596" y="1071546"/>
            <a:ext cx="835824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/>
              <a:t> </a:t>
            </a:r>
            <a:r>
              <a:rPr lang="ru-RU" sz="3200" b="1" u="sng" dirty="0" smtClean="0">
                <a:solidFill>
                  <a:srgbClr val="C00000"/>
                </a:solidFill>
                <a:latin typeface="Monotype Corsiva" pitchFamily="66" charset="0"/>
              </a:rPr>
              <a:t>Блоки сайта ДОУ: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200" b="1" u="sng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В первую очередь на сайте дошкольного учреждения следует уделить внимание таким страницам, как «Главная», «О нас» и «Контакты». Остальные разделы – по желанию, в зависимости от того, какие задачи преследует создание сайта. Фотоальбом, форум, гостевая книга, раздел статей и дополнительной информации, новостная лента, опросы и голосования – всё это может легко разместиться на одном детсадовском web-ресурсе.</a:t>
            </a:r>
            <a:endParaRPr lang="ru-RU" sz="2400" b="1" u="sng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28596" y="1071546"/>
            <a:ext cx="835824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/>
              <a:t> </a:t>
            </a:r>
            <a:r>
              <a:rPr lang="ru-RU" sz="3200" b="1" u="sng" dirty="0" smtClean="0">
                <a:solidFill>
                  <a:srgbClr val="C00000"/>
                </a:solidFill>
                <a:latin typeface="Monotype Corsiva" pitchFamily="66" charset="0"/>
              </a:rPr>
              <a:t>Сайт детского сада и безопасность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200" b="1" u="sng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Известно: всё, что так или иначе имеет отношение к детям, требует внимания к вопросам повышенной безопасности. Сайт детского сада – не исключение. Возможно, на нём будут размещаться материалы, которые хотелось бы оставить для пользования лишь узкому кругу лиц. В данном случае необходимо предусмотреть блок авторизации, чтобы доступ к определенным разделам имелся только у зарегистрированных пользователей (родителей, воспитателей, администрации). Для всеобщего доступа можно оставить презентационную информацию о дошкольном учреждении и особенностях его работы. Следует понимать, что только лицензионное программное обеспечение может гарантировать стабильную работу сайта и максимальную защиту его от взлома.</a:t>
            </a:r>
            <a:endParaRPr lang="ru-RU" sz="2000" b="1" u="sng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lora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ater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1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Water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Flora</Template>
  <TotalTime>230</TotalTime>
  <Words>315</Words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Flora</vt:lpstr>
      <vt:lpstr>Water</vt:lpstr>
      <vt:lpstr>Тема1</vt:lpstr>
      <vt:lpstr>1_Water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Белочка</cp:lastModifiedBy>
  <cp:revision>25</cp:revision>
  <dcterms:modified xsi:type="dcterms:W3CDTF">2012-12-05T05:06:27Z</dcterms:modified>
</cp:coreProperties>
</file>