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1" r:id="rId8"/>
    <p:sldId id="262" r:id="rId9"/>
    <p:sldId id="257" r:id="rId10"/>
    <p:sldId id="258" r:id="rId11"/>
    <p:sldId id="259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1AFA3-57A3-4667-ADF7-9F2744740796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8E50D-FC7D-4CD3-8623-B94F087CBE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0%D1%82%D0%B5%D0%BC%D0%B8%D0%B4%D0%B0" TargetMode="External"/><Relationship Id="rId2" Type="http://schemas.openxmlformats.org/officeDocument/2006/relationships/hyperlink" Target="http://ru.wikipedia.org/wiki/%D0%A5%D1%80%D0%B0%D0%B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914399"/>
          </a:xfrm>
        </p:spPr>
        <p:txBody>
          <a:bodyPr/>
          <a:lstStyle/>
          <a:p>
            <a:r>
              <a:rPr lang="vi-VN" b="1" dirty="0" smtClean="0"/>
              <a:t>Вися́чие сады́ Семирами́ды</a:t>
            </a:r>
            <a:r>
              <a:rPr lang="vi-VN" dirty="0" smtClean="0"/>
              <a:t> 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 descr="C:\Users\Owner\Desktop\Hanging_Gardens_of_Babyl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80010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Owner\Desktop\0_741d9_66e1474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8000999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8153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Статуя Зевса в Олимпии</a:t>
            </a: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705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hlinkClick r:id="rId2" tooltip="Храм"/>
              </a:rPr>
              <a:t>Храм</a:t>
            </a:r>
            <a:r>
              <a:rPr lang="ru-RU" b="1" dirty="0" smtClean="0"/>
              <a:t> </a:t>
            </a:r>
            <a:r>
              <a:rPr lang="ru-RU" b="1" dirty="0" smtClean="0">
                <a:hlinkClick r:id="rId3" tooltip="Артемида"/>
              </a:rPr>
              <a:t>Артемиды</a:t>
            </a:r>
            <a:r>
              <a:rPr lang="ru-RU" b="1" dirty="0" smtClean="0"/>
              <a:t> в Эфесе</a:t>
            </a:r>
            <a:endParaRPr lang="en-US" dirty="0"/>
          </a:p>
        </p:txBody>
      </p:sp>
      <p:pic>
        <p:nvPicPr>
          <p:cNvPr id="7170" name="Picture 2" descr="C:\Users\Owner\Desktop\Ac_artemisephesus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524000"/>
            <a:ext cx="79248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Мавзолей в </a:t>
            </a:r>
            <a:r>
              <a:rPr lang="ru-RU" b="1" dirty="0" err="1" smtClean="0"/>
              <a:t>Галикарнасе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en-US" dirty="0"/>
          </a:p>
        </p:txBody>
      </p:sp>
      <p:pic>
        <p:nvPicPr>
          <p:cNvPr id="8194" name="Picture 2" descr="C:\Users\Owner\Desktop\Bodrummauzoleu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8077200" cy="5287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Колосс Родосский</a:t>
            </a:r>
            <a:br>
              <a:rPr lang="ru-RU" b="1" dirty="0" smtClean="0"/>
            </a:b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1" y="838200"/>
            <a:ext cx="6324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ru-RU" dirty="0" smtClean="0"/>
              <a:t>Александрийский маяк</a:t>
            </a:r>
            <a:endParaRPr lang="en-US" dirty="0"/>
          </a:p>
        </p:txBody>
      </p:sp>
      <p:pic>
        <p:nvPicPr>
          <p:cNvPr id="10242" name="Picture 2" descr="C:\Users\Owner\Desktop\45e8f4939bc3bd36e4b87ab1e324d227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990600"/>
            <a:ext cx="5943600" cy="5135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Пирамида Хеопса</a:t>
            </a:r>
            <a:endParaRPr lang="en-US" dirty="0"/>
          </a:p>
        </p:txBody>
      </p:sp>
      <p:pic>
        <p:nvPicPr>
          <p:cNvPr id="5122" name="Picture 2" descr="C:\Users\Owner\Desktop\800px-Gizeh_Cheops_BW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82296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Тадж</a:t>
            </a:r>
            <a:r>
              <a:rPr lang="ru-RU" smtClean="0"/>
              <a:t> Махал</a:t>
            </a:r>
            <a:endParaRPr lang="en-US" dirty="0"/>
          </a:p>
        </p:txBody>
      </p:sp>
      <p:pic>
        <p:nvPicPr>
          <p:cNvPr id="4" name="Picture 2" descr="C:\Users\Owner\Desktop\tajmah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83820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305800" cy="55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22</Words>
  <Application>Microsoft Office PowerPoint</Application>
  <PresentationFormat>On-screen Show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Вися́чие сады́ Семирами́ды </vt:lpstr>
      <vt:lpstr>Статуя Зевса в Олимпии</vt:lpstr>
      <vt:lpstr>Храм Артемиды в Эфесе</vt:lpstr>
      <vt:lpstr>Мавзолей в Галикарнасе </vt:lpstr>
      <vt:lpstr>Колосс Родосский </vt:lpstr>
      <vt:lpstr>Александрийский маяк</vt:lpstr>
      <vt:lpstr>Пирамида Хеопса</vt:lpstr>
      <vt:lpstr>Тадж Махал</vt:lpstr>
      <vt:lpstr>Slide 9</vt:lpstr>
      <vt:lpstr>Slide 10</vt:lpstr>
      <vt:lpstr>Slide 11</vt:lpstr>
      <vt:lpstr>Slide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Вися́чие сады́ Семирами́ды</dc:title>
  <dc:creator>Owner</dc:creator>
  <cp:lastModifiedBy>Owner</cp:lastModifiedBy>
  <cp:revision>4</cp:revision>
  <dcterms:created xsi:type="dcterms:W3CDTF">2012-12-05T15:48:19Z</dcterms:created>
  <dcterms:modified xsi:type="dcterms:W3CDTF">2012-12-05T16:18:36Z</dcterms:modified>
</cp:coreProperties>
</file>