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117FF-0767-4129-BB73-9E7EF371813E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A4942-2847-452B-9B2B-1762CD32D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8;&#1088;&#1080;&#1085;&#1082;&#1072;\Downloads\Smeny%20Vremen%20Goda.720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2.bp.blogspot.com/-XYhN_HYQdzk/TnDeEBCsakI/AAAAAAAAA2E/oFAxaCfN5SI/s1600/%D0%A0%D0%B8%D1%81%D1%83%D0%BD%D0%BE%D0%BA3.pn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3.bp.blogspot.com/-pu5mg18Jlwc/TnDeO4so02I/AAAAAAAAA2I/QvFdkTCRAyo/s1600/%D0%A0%D0%B8%D1%81%D1%83%D0%BD%D0%BE%D0%BA4.pn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1.bp.blogspot.com/-cWInN6Hfp0M/TnDedDt1yWI/AAAAAAAAA2M/5I8SWUqx-4g/s1600/%D0%A0%D0%B8%D1%81%D1%83%D0%BD%D0%BE%D0%BA5.pn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meny Vremen Goda.72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622780_Kopiya_63878288_PicsDesktop_net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878" y="0"/>
            <a:ext cx="9171878" cy="6837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_2633635-Colorful-autumn-leaves-colle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00042"/>
            <a:ext cx="6286524" cy="6104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2.bp.blogspot.com/-XYhN_HYQdzk/TnDeEBCsakI/AAAAAAAAA2E/oFAxaCfN5SI/s400/%25D0%25A0%25D0%25B8%25D1%2581%25D1%2583%25D0%25BD%25D0%25BE%25D0%25BA3.pn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1439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3.bp.blogspot.com/-pu5mg18Jlwc/TnDeO4so02I/AAAAAAAAA2I/QvFdkTCRAyo/s400/%25D0%25A0%25D0%25B8%25D1%2581%25D1%2583%25D0%25BD%25D0%25BE%25D0%25BA4.pn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800105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.bp.blogspot.com/-cWInN6Hfp0M/TnDedDt1yWI/AAAAAAAAA2M/5I8SWUqx-4g/s400/%25D0%25A0%25D0%25B8%25D1%2581%25D1%2583%25D0%25BD%25D0%25BE%25D0%25BA5.pn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868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Office PowerPoint</Application>
  <PresentationFormat>Экран (4:3)</PresentationFormat>
  <Paragraphs>0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Иринка</dc:creator>
  <cp:lastModifiedBy>Иринка</cp:lastModifiedBy>
  <cp:revision>14</cp:revision>
  <dcterms:created xsi:type="dcterms:W3CDTF">2012-05-23T15:16:24Z</dcterms:created>
  <dcterms:modified xsi:type="dcterms:W3CDTF">2012-05-29T10:12:07Z</dcterms:modified>
</cp:coreProperties>
</file>