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598" autoAdjust="0"/>
  </p:normalViewPr>
  <p:slideViewPr>
    <p:cSldViewPr>
      <p:cViewPr varScale="1">
        <p:scale>
          <a:sx n="100" d="100"/>
          <a:sy n="100" d="100"/>
        </p:scale>
        <p:origin x="-30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F5E94-F4AA-4A45-AB7A-4A8C043D3F0A}" type="datetimeFigureOut">
              <a:rPr lang="sr-Latn-CS" smtClean="0"/>
              <a:t>1.1.2007</a:t>
            </a:fld>
            <a:endParaRPr lang="sr-Cyrl-BA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E9601A-E454-4E6A-AFA6-962B89C9D8F2}" type="slidenum">
              <a:rPr lang="sr-Cyrl-BA" smtClean="0"/>
              <a:t>‹#›</a:t>
            </a:fld>
            <a:endParaRPr lang="sr-Cyrl-BA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sr-Cyrl-B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F5E94-F4AA-4A45-AB7A-4A8C043D3F0A}" type="datetimeFigureOut">
              <a:rPr lang="sr-Latn-CS" smtClean="0"/>
              <a:t>1.1.2007</a:t>
            </a:fld>
            <a:endParaRPr lang="sr-Cyrl-B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B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9601A-E454-4E6A-AFA6-962B89C9D8F2}" type="slidenum">
              <a:rPr lang="sr-Cyrl-BA" smtClean="0"/>
              <a:t>‹#›</a:t>
            </a:fld>
            <a:endParaRPr lang="sr-Cyrl-B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F5E94-F4AA-4A45-AB7A-4A8C043D3F0A}" type="datetimeFigureOut">
              <a:rPr lang="sr-Latn-CS" smtClean="0"/>
              <a:t>1.1.2007</a:t>
            </a:fld>
            <a:endParaRPr lang="sr-Cyrl-B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B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9601A-E454-4E6A-AFA6-962B89C9D8F2}" type="slidenum">
              <a:rPr lang="sr-Cyrl-BA" smtClean="0"/>
              <a:t>‹#›</a:t>
            </a:fld>
            <a:endParaRPr lang="sr-Cyrl-B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44F5E94-F4AA-4A45-AB7A-4A8C043D3F0A}" type="datetimeFigureOut">
              <a:rPr lang="sr-Latn-CS" smtClean="0"/>
              <a:t>1.1.2007</a:t>
            </a:fld>
            <a:endParaRPr lang="sr-Cyrl-BA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FE9601A-E454-4E6A-AFA6-962B89C9D8F2}" type="slidenum">
              <a:rPr lang="sr-Cyrl-BA" smtClean="0"/>
              <a:t>‹#›</a:t>
            </a:fld>
            <a:endParaRPr lang="sr-Cyrl-BA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r-Cyrl-BA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F5E94-F4AA-4A45-AB7A-4A8C043D3F0A}" type="datetimeFigureOut">
              <a:rPr lang="sr-Latn-CS" smtClean="0"/>
              <a:t>1.1.2007</a:t>
            </a:fld>
            <a:endParaRPr lang="sr-Cyrl-B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B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9601A-E454-4E6A-AFA6-962B89C9D8F2}" type="slidenum">
              <a:rPr lang="sr-Cyrl-BA" smtClean="0"/>
              <a:t>‹#›</a:t>
            </a:fld>
            <a:endParaRPr lang="sr-Cyrl-B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F5E94-F4AA-4A45-AB7A-4A8C043D3F0A}" type="datetimeFigureOut">
              <a:rPr lang="sr-Latn-CS" smtClean="0"/>
              <a:t>1.1.2007</a:t>
            </a:fld>
            <a:endParaRPr lang="sr-Cyrl-B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B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9601A-E454-4E6A-AFA6-962B89C9D8F2}" type="slidenum">
              <a:rPr lang="sr-Cyrl-BA" smtClean="0"/>
              <a:t>‹#›</a:t>
            </a:fld>
            <a:endParaRPr lang="sr-Cyrl-B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9601A-E454-4E6A-AFA6-962B89C9D8F2}" type="slidenum">
              <a:rPr lang="sr-Cyrl-BA" smtClean="0"/>
              <a:t>‹#›</a:t>
            </a:fld>
            <a:endParaRPr lang="sr-Cyrl-B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B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F5E94-F4AA-4A45-AB7A-4A8C043D3F0A}" type="datetimeFigureOut">
              <a:rPr lang="sr-Latn-CS" smtClean="0"/>
              <a:t>1.1.2007</a:t>
            </a:fld>
            <a:endParaRPr lang="sr-Cyrl-B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F5E94-F4AA-4A45-AB7A-4A8C043D3F0A}" type="datetimeFigureOut">
              <a:rPr lang="sr-Latn-CS" smtClean="0"/>
              <a:t>1.1.2007</a:t>
            </a:fld>
            <a:endParaRPr lang="sr-Cyrl-B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B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9601A-E454-4E6A-AFA6-962B89C9D8F2}" type="slidenum">
              <a:rPr lang="sr-Cyrl-BA" smtClean="0"/>
              <a:t>‹#›</a:t>
            </a:fld>
            <a:endParaRPr lang="sr-Cyrl-B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F5E94-F4AA-4A45-AB7A-4A8C043D3F0A}" type="datetimeFigureOut">
              <a:rPr lang="sr-Latn-CS" smtClean="0"/>
              <a:t>1.1.2007</a:t>
            </a:fld>
            <a:endParaRPr lang="sr-Cyrl-B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B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9601A-E454-4E6A-AFA6-962B89C9D8F2}" type="slidenum">
              <a:rPr lang="sr-Cyrl-BA" smtClean="0"/>
              <a:t>‹#›</a:t>
            </a:fld>
            <a:endParaRPr lang="sr-Cyrl-B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44F5E94-F4AA-4A45-AB7A-4A8C043D3F0A}" type="datetimeFigureOut">
              <a:rPr lang="sr-Latn-CS" smtClean="0"/>
              <a:t>1.1.2007</a:t>
            </a:fld>
            <a:endParaRPr lang="sr-Cyrl-B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FE9601A-E454-4E6A-AFA6-962B89C9D8F2}" type="slidenum">
              <a:rPr lang="sr-Cyrl-BA" smtClean="0"/>
              <a:t>‹#›</a:t>
            </a:fld>
            <a:endParaRPr lang="sr-Cyrl-B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r-Cyrl-B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F5E94-F4AA-4A45-AB7A-4A8C043D3F0A}" type="datetimeFigureOut">
              <a:rPr lang="sr-Latn-CS" smtClean="0"/>
              <a:t>1.1.2007</a:t>
            </a:fld>
            <a:endParaRPr lang="sr-Cyrl-B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E9601A-E454-4E6A-AFA6-962B89C9D8F2}" type="slidenum">
              <a:rPr lang="sr-Cyrl-BA" smtClean="0"/>
              <a:t>‹#›</a:t>
            </a:fld>
            <a:endParaRPr lang="sr-Cyrl-B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sr-Cyrl-B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44F5E94-F4AA-4A45-AB7A-4A8C043D3F0A}" type="datetimeFigureOut">
              <a:rPr lang="sr-Latn-CS" smtClean="0"/>
              <a:t>1.1.2007</a:t>
            </a:fld>
            <a:endParaRPr lang="sr-Cyrl-B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sr-Cyrl-BA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FE9601A-E454-4E6A-AFA6-962B89C9D8F2}" type="slidenum">
              <a:rPr lang="sr-Cyrl-BA" smtClean="0"/>
              <a:t>‹#›</a:t>
            </a:fld>
            <a:endParaRPr lang="sr-Cyrl-BA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866900" y="-1"/>
            <a:ext cx="61341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endParaRPr lang="ru-RU" sz="4400" dirty="0" smtClean="0">
              <a:solidFill>
                <a:prstClr val="black"/>
              </a:solidFill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</a:pPr>
            <a:r>
              <a:rPr lang="ru-RU" dirty="0" smtClean="0">
                <a:solidFill>
                  <a:prstClr val="black"/>
                </a:solidFill>
                <a:ea typeface="+mj-ea"/>
                <a:cs typeface="+mj-cs"/>
              </a:rPr>
              <a:t>МБОУШИ </a:t>
            </a:r>
            <a:r>
              <a:rPr lang="ru-RU" dirty="0">
                <a:solidFill>
                  <a:prstClr val="black"/>
                </a:solidFill>
                <a:ea typeface="+mj-ea"/>
                <a:cs typeface="+mj-cs"/>
              </a:rPr>
              <a:t>«Ляминская средняя общеобразовательная школа-интернат»</a:t>
            </a:r>
            <a:endParaRPr lang="sr-Cyrl-BA" dirty="0">
              <a:solidFill>
                <a:prstClr val="black"/>
              </a:solidFill>
              <a:ea typeface="+mj-ea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1305400"/>
            <a:ext cx="6143668" cy="166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3200" b="1" dirty="0">
                <a:solidFill>
                  <a:srgbClr val="FF0000"/>
                </a:solidFill>
              </a:rPr>
              <a:t>Урок памяти</a:t>
            </a:r>
          </a:p>
          <a:p>
            <a:pPr lvl="0" algn="ctr">
              <a:spcBef>
                <a:spcPct val="20000"/>
              </a:spcBef>
            </a:pPr>
            <a:r>
              <a:rPr lang="ru-RU" sz="3200" b="1" dirty="0">
                <a:solidFill>
                  <a:srgbClr val="FF0000"/>
                </a:solidFill>
              </a:rPr>
              <a:t>«Никто не забыт, ничто не забыто»</a:t>
            </a:r>
            <a:endParaRPr lang="sr-Cyrl-BA" sz="3200" b="1" dirty="0">
              <a:solidFill>
                <a:srgbClr val="FF0000"/>
              </a:solidFill>
            </a:endParaRPr>
          </a:p>
        </p:txBody>
      </p:sp>
      <p:pic>
        <p:nvPicPr>
          <p:cNvPr id="11" name="Рисунок 10" descr="DSC007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3000372"/>
            <a:ext cx="3214678" cy="3143247"/>
          </a:xfrm>
          <a:prstGeom prst="rect">
            <a:avLst/>
          </a:prstGeom>
        </p:spPr>
      </p:pic>
      <p:pic>
        <p:nvPicPr>
          <p:cNvPr id="12" name="Рисунок 11" descr="DSC0078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00496" y="3071810"/>
            <a:ext cx="3571868" cy="2786058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опия Фото09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1285860"/>
            <a:ext cx="3357586" cy="4143404"/>
          </a:xfrm>
        </p:spPr>
      </p:pic>
      <p:pic>
        <p:nvPicPr>
          <p:cNvPr id="6" name="Рисунок 5" descr="Копия Фото1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1000108"/>
            <a:ext cx="3714758" cy="4643446"/>
          </a:xfrm>
          <a:prstGeom prst="rect">
            <a:avLst/>
          </a:prstGeom>
        </p:spPr>
      </p:pic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kartinki24_may_000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0" y="1524000"/>
            <a:ext cx="6096000" cy="4572000"/>
          </a:xfrm>
        </p:spPr>
      </p:pic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32258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Цель</a:t>
            </a:r>
            <a:r>
              <a:rPr lang="en-US" sz="4000" dirty="0" smtClean="0"/>
              <a:t>: </a:t>
            </a:r>
            <a:r>
              <a:rPr lang="ru-RU" sz="4000" dirty="0" smtClean="0"/>
              <a:t>воспитывать чувство патриотизма, память к прошлому своего народа, любовь к Отечеству. </a:t>
            </a:r>
            <a:r>
              <a:rPr lang="sr-Cyrl-BA" sz="4000" dirty="0" smtClean="0"/>
              <a:t/>
            </a:r>
            <a:br>
              <a:rPr lang="sr-Cyrl-BA" sz="4000" dirty="0" smtClean="0"/>
            </a:br>
            <a:endParaRPr lang="sr-Cyrl-BA" sz="4000" dirty="0"/>
          </a:p>
        </p:txBody>
      </p:sp>
      <p:pic>
        <p:nvPicPr>
          <p:cNvPr id="5" name="Рисунок 4" descr="266df251355b5d02f36a4bd2168_prev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3500438"/>
            <a:ext cx="6786610" cy="3057525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2000" b="1" dirty="0" smtClean="0">
                <a:solidFill>
                  <a:srgbClr val="0070C0"/>
                </a:solidFill>
              </a:rPr>
              <a:t>Воспитатель</a:t>
            </a:r>
            <a:r>
              <a:rPr lang="ru-RU" sz="2000" dirty="0" smtClean="0"/>
              <a:t>.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 22 июня 1941 мирная жизнь нашего народа была нарушена вероломным нападением фашистской Германии. И, чтобы не оказаться в фашистском рабстве, ради спасения Родины, народ вступил в смертный бой с коварным, жестоким врагом.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 Звучит фонограмма сообщения Левитана о начале войны.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 Строем выходят дети, одетые в солдатскую форму.</a:t>
            </a:r>
            <a:endParaRPr lang="sr-Cyrl-BA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Cyrl-BA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0070C0"/>
                </a:solidFill>
              </a:rPr>
              <a:t>Андрей Кечимов</a:t>
            </a:r>
            <a:r>
              <a:rPr lang="ru-RU" dirty="0">
                <a:solidFill>
                  <a:srgbClr val="0070C0"/>
                </a:solidFill>
              </a:rPr>
              <a:t>.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</a:p>
          <a:p>
            <a:pPr>
              <a:buNone/>
            </a:pPr>
            <a:r>
              <a:rPr lang="ru-RU" dirty="0" smtClean="0"/>
              <a:t>    Пламя ударило в небо – </a:t>
            </a:r>
          </a:p>
          <a:p>
            <a:pPr>
              <a:buNone/>
            </a:pPr>
            <a:r>
              <a:rPr lang="ru-RU" dirty="0" smtClean="0"/>
              <a:t>    Ты помнишь, Родина?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b="1" dirty="0" smtClean="0">
                <a:solidFill>
                  <a:srgbClr val="0070C0"/>
                </a:solidFill>
              </a:rPr>
              <a:t>Сидор Итыков.</a:t>
            </a:r>
          </a:p>
          <a:p>
            <a:pPr>
              <a:buNone/>
            </a:pPr>
            <a:r>
              <a:rPr lang="ru-RU" dirty="0" smtClean="0"/>
              <a:t>    Тихо сказала</a:t>
            </a:r>
            <a:r>
              <a:rPr lang="en-US" dirty="0" smtClean="0"/>
              <a:t>:</a:t>
            </a:r>
            <a:r>
              <a:rPr lang="ru-RU" dirty="0" smtClean="0"/>
              <a:t> «Вставайте на помощь»- Родина.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b="1" dirty="0" smtClean="0">
                <a:solidFill>
                  <a:srgbClr val="0070C0"/>
                </a:solidFill>
              </a:rPr>
              <a:t>Слава Молотков.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Самое лучшее и дорогое – Родина!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b="1" dirty="0" smtClean="0">
                <a:solidFill>
                  <a:srgbClr val="0070C0"/>
                </a:solidFill>
              </a:rPr>
              <a:t>Эдик Хоров.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Горе твое - это горе и наше, Родина!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b="1" dirty="0" smtClean="0">
                <a:solidFill>
                  <a:srgbClr val="0070C0"/>
                </a:solidFill>
              </a:rPr>
              <a:t>Петя Кечимов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Слава твоя – это слава и наша, Родина!</a:t>
            </a:r>
            <a:r>
              <a:rPr lang="ru-RU" sz="2800" b="1" dirty="0" smtClean="0"/>
              <a:t> </a:t>
            </a:r>
            <a:endParaRPr lang="ru-RU" sz="2800" b="1" dirty="0" smtClean="0"/>
          </a:p>
          <a:p>
            <a:pPr>
              <a:buNone/>
            </a:pPr>
            <a:r>
              <a:rPr lang="ru-RU" sz="2800" b="1" dirty="0" smtClean="0"/>
              <a:t>     Звучит фонограмма  песни Б. Окуджавы «Мы за     ценой не постоим».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4" name="Рисунок 3" descr="Фото032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2264" y="285728"/>
            <a:ext cx="2009772" cy="2751134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119578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 Воспитатель.</a:t>
            </a:r>
          </a:p>
          <a:p>
            <a:r>
              <a:rPr lang="ru-RU" dirty="0" smtClean="0"/>
              <a:t> </a:t>
            </a:r>
            <a:r>
              <a:rPr lang="ru-RU" dirty="0" smtClean="0"/>
              <a:t>Воевали не только взрослые, но дети. 20000 пионеров получили медаль «За оборону Москвы», 15249 юных ленинградцев награждены медалью «За оборону Ленинграда». Ребята, назовите имена юных героев.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 smtClean="0">
                <a:solidFill>
                  <a:srgbClr val="0070C0"/>
                </a:solidFill>
              </a:rPr>
              <a:t> Ответы детей</a:t>
            </a:r>
            <a:r>
              <a:rPr lang="ru-RU" dirty="0" smtClean="0"/>
              <a:t>(Леня Голиков</a:t>
            </a:r>
            <a:r>
              <a:rPr lang="sr-Cyrl-BA" dirty="0" smtClean="0"/>
              <a:t>, Марат Казей, Валя Котик, Зина Портнова...)</a:t>
            </a:r>
            <a:endParaRPr lang="ru-RU" dirty="0" smtClean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85728"/>
            <a:ext cx="8186766" cy="5214974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  Эдик Хоров.</a:t>
            </a:r>
          </a:p>
          <a:p>
            <a:pPr>
              <a:buNone/>
            </a:pPr>
            <a:r>
              <a:rPr lang="ru-RU" dirty="0" smtClean="0"/>
              <a:t>     Ветры в походные трубу трубили.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Дождь отбивал барабанную дробь.</a:t>
            </a:r>
          </a:p>
          <a:p>
            <a:pPr>
              <a:buNone/>
            </a:pPr>
            <a:r>
              <a:rPr lang="ru-RU" dirty="0" smtClean="0"/>
              <a:t>     Ребята-герои в разведку ходили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Сквозь чащу лесов и болотную топь.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Нынче в разведку идут следопыты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Туда, где когда-то ровесники шли…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Не будут, не будут, не будут забыты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Ребята–герои родимой земли!</a:t>
            </a:r>
            <a:endParaRPr lang="sr-Cyrl-BA" dirty="0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59595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0070C0"/>
                </a:solidFill>
              </a:rPr>
              <a:t>Воспитатель.</a:t>
            </a:r>
          </a:p>
          <a:p>
            <a:r>
              <a:rPr lang="ru-RU" dirty="0" smtClean="0"/>
              <a:t> </a:t>
            </a:r>
            <a:r>
              <a:rPr lang="ru-RU" dirty="0" smtClean="0"/>
              <a:t>Самую большую тяжесть войны вынесла на своих плечах женщина.</a:t>
            </a:r>
            <a:r>
              <a:rPr lang="sr-Cyrl-BA" dirty="0" smtClean="0"/>
              <a:t> В Югре они ловили рыбу, охотились, сеяли пшеницу... Работали не покладая рук. Помагали стране как могли.</a:t>
            </a:r>
          </a:p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0070C0"/>
                </a:solidFill>
              </a:rPr>
              <a:t>Яша Велло.</a:t>
            </a:r>
          </a:p>
          <a:p>
            <a:pPr>
              <a:buNone/>
            </a:pPr>
            <a:r>
              <a:rPr lang="ru-RU" dirty="0" smtClean="0"/>
              <a:t>    За жизнь, за тебя. За родные края</a:t>
            </a:r>
          </a:p>
          <a:p>
            <a:pPr>
              <a:buNone/>
            </a:pPr>
            <a:r>
              <a:rPr lang="ru-RU" dirty="0" smtClean="0"/>
              <a:t>    Иду я навстречу свинцовому ветру,                                                         И  пусть между нами сейчас километры</a:t>
            </a:r>
          </a:p>
          <a:p>
            <a:pPr>
              <a:buNone/>
            </a:pPr>
            <a:r>
              <a:rPr lang="ru-RU" dirty="0" smtClean="0"/>
              <a:t>    Ты здесь, ты со мною, родная моя!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Воспитатель.</a:t>
            </a:r>
          </a:p>
          <a:p>
            <a:r>
              <a:rPr lang="ru-RU" dirty="0" smtClean="0"/>
              <a:t> </a:t>
            </a:r>
            <a:r>
              <a:rPr lang="ru-RU" dirty="0" smtClean="0"/>
              <a:t>Наш народ совершил подвиг, в котором слиты воедино, величайшее мужество партизан, воинов, участников подполья и самоотверженность тружеников тыла.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Женя Лемпин.</a:t>
            </a:r>
          </a:p>
          <a:p>
            <a:r>
              <a:rPr lang="ru-RU" dirty="0" smtClean="0"/>
              <a:t> </a:t>
            </a:r>
            <a:r>
              <a:rPr lang="ru-RU" dirty="0" smtClean="0"/>
              <a:t>Стоял апрель, взбухали реки,</a:t>
            </a:r>
          </a:p>
          <a:p>
            <a:r>
              <a:rPr lang="ru-RU" dirty="0" smtClean="0"/>
              <a:t> </a:t>
            </a:r>
            <a:r>
              <a:rPr lang="ru-RU" dirty="0" smtClean="0"/>
              <a:t>Жизнь пробуждалась ото сна.</a:t>
            </a:r>
          </a:p>
          <a:p>
            <a:r>
              <a:rPr lang="ru-RU" dirty="0" smtClean="0"/>
              <a:t> </a:t>
            </a:r>
            <a:r>
              <a:rPr lang="ru-RU" dirty="0" smtClean="0"/>
              <a:t>Рождалось  в каждом человеке</a:t>
            </a:r>
          </a:p>
          <a:p>
            <a:r>
              <a:rPr lang="ru-RU" dirty="0" smtClean="0"/>
              <a:t> </a:t>
            </a:r>
            <a:r>
              <a:rPr lang="ru-RU" dirty="0" smtClean="0"/>
              <a:t>Одна великая весна.</a:t>
            </a:r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10272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Воспитатель.</a:t>
            </a:r>
          </a:p>
          <a:p>
            <a:r>
              <a:rPr lang="ru-RU" dirty="0" smtClean="0"/>
              <a:t> </a:t>
            </a:r>
            <a:r>
              <a:rPr lang="ru-RU" dirty="0" smtClean="0"/>
              <a:t>9 мая 1945 года в городе Потсдаме был подписан акт о  безоговорочной капитуляции фашистской Германии.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Показ слайда </a:t>
            </a:r>
            <a:r>
              <a:rPr lang="ru-RU" dirty="0" smtClean="0"/>
              <a:t>«Памятник погибшим в Великой Отечественной войне».</a:t>
            </a:r>
          </a:p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0070C0"/>
                </a:solidFill>
              </a:rPr>
              <a:t>Слава Молотков.</a:t>
            </a:r>
          </a:p>
          <a:p>
            <a:r>
              <a:rPr lang="ru-RU" dirty="0" smtClean="0"/>
              <a:t> </a:t>
            </a:r>
            <a:r>
              <a:rPr lang="ru-RU" dirty="0" smtClean="0"/>
              <a:t>Весь под ногами шар земной.</a:t>
            </a:r>
          </a:p>
          <a:p>
            <a:r>
              <a:rPr lang="ru-RU" dirty="0" smtClean="0"/>
              <a:t> </a:t>
            </a:r>
            <a:r>
              <a:rPr lang="ru-RU" dirty="0" smtClean="0"/>
              <a:t>Живу. Дышу. Пою.</a:t>
            </a:r>
          </a:p>
          <a:p>
            <a:r>
              <a:rPr lang="ru-RU" dirty="0" smtClean="0"/>
              <a:t> </a:t>
            </a:r>
            <a:r>
              <a:rPr lang="ru-RU" dirty="0" smtClean="0"/>
              <a:t>Но в памяти всегда со мной</a:t>
            </a:r>
          </a:p>
          <a:p>
            <a:r>
              <a:rPr lang="ru-RU" dirty="0" smtClean="0"/>
              <a:t> </a:t>
            </a:r>
            <a:r>
              <a:rPr lang="ru-RU" dirty="0" smtClean="0"/>
              <a:t>Погибшие в бою.</a:t>
            </a:r>
          </a:p>
          <a:p>
            <a:r>
              <a:rPr lang="ru-RU" dirty="0" smtClean="0"/>
              <a:t> </a:t>
            </a:r>
            <a:r>
              <a:rPr lang="ru-RU" dirty="0" smtClean="0"/>
              <a:t>Пусть всех имен не назову,</a:t>
            </a:r>
          </a:p>
          <a:p>
            <a:r>
              <a:rPr lang="ru-RU" dirty="0" smtClean="0"/>
              <a:t> </a:t>
            </a:r>
            <a:r>
              <a:rPr lang="ru-RU" dirty="0" smtClean="0"/>
              <a:t>Нет кровнее родни.</a:t>
            </a:r>
          </a:p>
          <a:p>
            <a:r>
              <a:rPr lang="ru-RU" dirty="0" smtClean="0"/>
              <a:t> </a:t>
            </a:r>
            <a:r>
              <a:rPr lang="ru-RU" dirty="0" smtClean="0"/>
              <a:t>Не потому ли я живу,</a:t>
            </a:r>
          </a:p>
          <a:p>
            <a:r>
              <a:rPr lang="ru-RU" dirty="0" smtClean="0"/>
              <a:t> </a:t>
            </a:r>
            <a:r>
              <a:rPr lang="ru-RU" dirty="0" smtClean="0"/>
              <a:t>Что умерли они?</a:t>
            </a:r>
          </a:p>
          <a:p>
            <a:r>
              <a:rPr lang="ru-RU" dirty="0" smtClean="0"/>
              <a:t> </a:t>
            </a:r>
            <a:r>
              <a:rPr lang="ru-RU" dirty="0" smtClean="0"/>
              <a:t>Звучит отрывок песни В.Высоцкого «Он не вернулся из боя».</a:t>
            </a:r>
          </a:p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0070C0"/>
                </a:solidFill>
              </a:rPr>
              <a:t>Воспитатель.</a:t>
            </a:r>
          </a:p>
          <a:p>
            <a:pPr>
              <a:buNone/>
            </a:pPr>
            <a:r>
              <a:rPr lang="ru-RU" dirty="0" smtClean="0"/>
              <a:t>А сейчас давайте почтим память погибших минутой молчания.</a:t>
            </a:r>
          </a:p>
          <a:p>
            <a:endParaRPr lang="sr-Cyrl-BA" dirty="0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357982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Воспитатель.</a:t>
            </a:r>
          </a:p>
          <a:p>
            <a:pPr>
              <a:buNone/>
            </a:pPr>
            <a:r>
              <a:rPr lang="ru-RU" dirty="0" smtClean="0"/>
              <a:t>  Прошла война, прошла страда,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Но боль взывает к людям</a:t>
            </a:r>
            <a:r>
              <a:rPr lang="en-US" dirty="0" smtClean="0"/>
              <a:t>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Давайте, люди, никогда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Об этом не забудем.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Пусть память верную о ней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Хранят, об этой муке,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И дети нынешних детей,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И наших внуков внуки.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                             (А.Твардовский)</a:t>
            </a:r>
            <a:endParaRPr lang="sr-Cyrl-BA" dirty="0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309</TotalTime>
  <Words>582</Words>
  <Application>Microsoft Office PowerPoint</Application>
  <PresentationFormat>Экран (4:3)</PresentationFormat>
  <Paragraphs>71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Слайд 1</vt:lpstr>
      <vt:lpstr>Цель: воспитывать чувство патриотизма, память к прошлому своего народа, любовь к Отечеству.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МБОУШИ «Ляминская средняя общеобразовательная школа-интернат»</dc:title>
  <dc:creator>Радость</dc:creator>
  <cp:lastModifiedBy>Радость</cp:lastModifiedBy>
  <cp:revision>31</cp:revision>
  <dcterms:created xsi:type="dcterms:W3CDTF">2007-01-01T16:05:29Z</dcterms:created>
  <dcterms:modified xsi:type="dcterms:W3CDTF">2007-01-01T21:15:08Z</dcterms:modified>
</cp:coreProperties>
</file>