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58" r:id="rId5"/>
    <p:sldId id="259" r:id="rId6"/>
    <p:sldId id="261" r:id="rId7"/>
    <p:sldId id="260" r:id="rId8"/>
    <p:sldId id="267" r:id="rId9"/>
    <p:sldId id="268" r:id="rId10"/>
    <p:sldId id="264" r:id="rId11"/>
    <p:sldId id="262" r:id="rId12"/>
    <p:sldId id="263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C096"/>
    <a:srgbClr val="FFCCFF"/>
    <a:srgbClr val="FF99FF"/>
    <a:srgbClr val="FF9999"/>
    <a:srgbClr val="FFCCCC"/>
    <a:srgbClr val="CC6600"/>
    <a:srgbClr val="FF9966"/>
    <a:srgbClr val="6EB7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E313-06B6-4153-8C31-C4A817358649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61FC-931E-4985-899C-9F37BA68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E313-06B6-4153-8C31-C4A817358649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61FC-931E-4985-899C-9F37BA68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E313-06B6-4153-8C31-C4A817358649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61FC-931E-4985-899C-9F37BA68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E313-06B6-4153-8C31-C4A817358649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61FC-931E-4985-899C-9F37BA68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E313-06B6-4153-8C31-C4A817358649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61FC-931E-4985-899C-9F37BA68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E313-06B6-4153-8C31-C4A817358649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61FC-931E-4985-899C-9F37BA68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E313-06B6-4153-8C31-C4A817358649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61FC-931E-4985-899C-9F37BA68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E313-06B6-4153-8C31-C4A817358649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61FC-931E-4985-899C-9F37BA68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E313-06B6-4153-8C31-C4A817358649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61FC-931E-4985-899C-9F37BA68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E313-06B6-4153-8C31-C4A817358649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61FC-931E-4985-899C-9F37BA68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E313-06B6-4153-8C31-C4A817358649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61FC-931E-4985-899C-9F37BA68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DE313-06B6-4153-8C31-C4A817358649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661FC-931E-4985-899C-9F37BA68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Распространение плодов и семян.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5301208"/>
            <a:ext cx="4251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 презентации – учитель биологии</a:t>
            </a:r>
          </a:p>
          <a:p>
            <a:r>
              <a:rPr lang="ru-RU" dirty="0" smtClean="0"/>
              <a:t>ГБОУ СОШ №113 г. Москвы Архипова Т.С.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5462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8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растения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</a:t>
                      </a:r>
                      <a:r>
                        <a:rPr lang="ru-RU" baseline="0" dirty="0" smtClean="0"/>
                        <a:t> распространения семян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приспособления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Крыжовник, смородина, виноград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животными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Сочный околоплодник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Одуванчик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ветром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Плод с </a:t>
                      </a:r>
                      <a:r>
                        <a:rPr lang="ru-RU" baseline="0" dirty="0" err="1" smtClean="0"/>
                        <a:t>парашютиком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Клен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ветром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Плод</a:t>
                      </a:r>
                      <a:r>
                        <a:rPr lang="ru-RU" baseline="0" dirty="0" smtClean="0"/>
                        <a:t> с крылышками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Желудь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животными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Много питательных веществ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Репейник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животными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Крючочки на плодах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Недотрога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саморазбрасывание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Скручиваются створки</a:t>
                      </a:r>
                      <a:r>
                        <a:rPr lang="ru-RU" baseline="0" dirty="0" smtClean="0"/>
                        <a:t> плода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Бешеный огурец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саморазбрасывание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Высокое давление внутри плода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Кокосовый орех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водой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Плод легкий, не тонет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8001056" cy="5880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34004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357298"/>
            <a:ext cx="247424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4357694"/>
            <a:ext cx="321471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Блок-схема: процесс 6"/>
          <p:cNvSpPr/>
          <p:nvPr/>
        </p:nvSpPr>
        <p:spPr>
          <a:xfrm>
            <a:off x="785786" y="571480"/>
            <a:ext cx="7572428" cy="64294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Рассмотрите рисунки. Выполните лабораторную работу.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357158" y="1071546"/>
            <a:ext cx="8429684" cy="478634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Домашнее задание: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Прочитать параграф 33; уметь устно отвечать на вопросы. Смастерить модель, иллюстрирующую особенности строения плода для одного из способов распространения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85918" y="285728"/>
            <a:ext cx="5715040" cy="91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Распространение плодов и семян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2786050" y="2143116"/>
            <a:ext cx="3929090" cy="612648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Органы растений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3178959" y="2893215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5786446" y="2857496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Блок-схема: процесс 9"/>
          <p:cNvSpPr/>
          <p:nvPr/>
        </p:nvSpPr>
        <p:spPr>
          <a:xfrm>
            <a:off x="1643042" y="3286124"/>
            <a:ext cx="1571636" cy="612648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вегетативные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6143636" y="3286124"/>
            <a:ext cx="1571636" cy="612648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генеративные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4214818"/>
            <a:ext cx="216748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4572008"/>
            <a:ext cx="1428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4572008"/>
            <a:ext cx="1428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Блок-схема: процесс 18"/>
          <p:cNvSpPr/>
          <p:nvPr/>
        </p:nvSpPr>
        <p:spPr>
          <a:xfrm>
            <a:off x="857224" y="1357298"/>
            <a:ext cx="7643866" cy="612648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 каких органов состоит растение ?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1928794" y="6072206"/>
            <a:ext cx="6072230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Для чего они служат?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58" y="4572008"/>
            <a:ext cx="123825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1214414" y="214290"/>
            <a:ext cx="6786610" cy="500066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Из каких частей состоит плод?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928670"/>
            <a:ext cx="1928826" cy="243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трелка влево 5"/>
          <p:cNvSpPr/>
          <p:nvPr/>
        </p:nvSpPr>
        <p:spPr>
          <a:xfrm>
            <a:off x="2643174" y="2214554"/>
            <a:ext cx="978408" cy="214314"/>
          </a:xfrm>
          <a:prstGeom prst="leftArrow">
            <a:avLst/>
          </a:prstGeom>
          <a:solidFill>
            <a:srgbClr val="FF9999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лево 6"/>
          <p:cNvSpPr/>
          <p:nvPr/>
        </p:nvSpPr>
        <p:spPr>
          <a:xfrm>
            <a:off x="2285984" y="2428868"/>
            <a:ext cx="978408" cy="214314"/>
          </a:xfrm>
          <a:prstGeom prst="leftArrow">
            <a:avLst/>
          </a:prstGeom>
          <a:solidFill>
            <a:srgbClr val="FFCC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4572000" y="1357298"/>
            <a:ext cx="3214710" cy="612648"/>
          </a:xfrm>
          <a:prstGeom prst="flowChartProcess">
            <a:avLst/>
          </a:prstGeom>
          <a:solidFill>
            <a:srgbClr val="FFCCC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околоплодник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4572000" y="2285992"/>
            <a:ext cx="3214710" cy="612648"/>
          </a:xfrm>
          <a:prstGeom prst="flowChartProcess">
            <a:avLst/>
          </a:prstGeom>
          <a:solidFill>
            <a:srgbClr val="FFCC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семя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1571604" y="3643314"/>
            <a:ext cx="6500858" cy="428628"/>
          </a:xfrm>
          <a:prstGeom prst="flowChartProcess">
            <a:avLst/>
          </a:prstGeom>
          <a:solidFill>
            <a:srgbClr val="6EB7C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Из чего состоит семя?  Для чего оно служит?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286256"/>
            <a:ext cx="9810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Стрелка влево 11"/>
          <p:cNvSpPr/>
          <p:nvPr/>
        </p:nvSpPr>
        <p:spPr>
          <a:xfrm>
            <a:off x="2285984" y="4500570"/>
            <a:ext cx="1500198" cy="285752"/>
          </a:xfrm>
          <a:prstGeom prst="leftArrow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/>
          <p:cNvSpPr/>
          <p:nvPr/>
        </p:nvSpPr>
        <p:spPr>
          <a:xfrm>
            <a:off x="2357422" y="5429264"/>
            <a:ext cx="1500198" cy="285752"/>
          </a:xfrm>
          <a:prstGeom prst="leftArrow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>
            <a:off x="2071670" y="5000636"/>
            <a:ext cx="1500198" cy="285752"/>
          </a:xfrm>
          <a:prstGeom prst="leftArrow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4786314" y="4500570"/>
            <a:ext cx="3214710" cy="285752"/>
          </a:xfrm>
          <a:prstGeom prst="flowChartProcess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зародыш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4786314" y="5000636"/>
            <a:ext cx="3214710" cy="285752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семядоля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4857752" y="5572140"/>
            <a:ext cx="3214710" cy="285752"/>
          </a:xfrm>
          <a:prstGeom prst="flowChartProcess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Семенная кожура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1214414" y="6072206"/>
            <a:ext cx="7286676" cy="500066"/>
          </a:xfrm>
          <a:prstGeom prst="flowChartProcess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Семя содержит зародыш и питательные вещества для его развития. Из него разовьется новое растение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857224" y="642918"/>
            <a:ext cx="7143800" cy="612648"/>
          </a:xfrm>
          <a:prstGeom prst="flowChartProcess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Для чего нужен околоплодник?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928802"/>
            <a:ext cx="1909343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928802"/>
            <a:ext cx="2133594" cy="1486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Блок-схема: процесс 8"/>
          <p:cNvSpPr/>
          <p:nvPr/>
        </p:nvSpPr>
        <p:spPr>
          <a:xfrm>
            <a:off x="1857356" y="5214950"/>
            <a:ext cx="5214974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Сухой, твердый околоплодник у ореха, кожистый у дуба. Защищают семя.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0232" y="335756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орех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072066" y="3429000"/>
            <a:ext cx="901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желудь</a:t>
            </a:r>
            <a:endParaRPr lang="ru-RU" dirty="0"/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2285984" y="4143380"/>
            <a:ext cx="4214842" cy="612648"/>
          </a:xfrm>
          <a:prstGeom prst="flowChartProcess">
            <a:avLst/>
          </a:prstGeom>
          <a:solidFill>
            <a:srgbClr val="74C09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Какой у них околоплодник? Для чего он нужен?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3" y="1500174"/>
            <a:ext cx="1896584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1571612"/>
            <a:ext cx="1885169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1571612"/>
            <a:ext cx="180175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Блок-схема: процесс 7"/>
          <p:cNvSpPr/>
          <p:nvPr/>
        </p:nvSpPr>
        <p:spPr>
          <a:xfrm>
            <a:off x="928662" y="785794"/>
            <a:ext cx="7286676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Какой околоплодник у этих плодов?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1500166" y="3071810"/>
            <a:ext cx="6572296" cy="612648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Яркий и сочный околоплодник..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1285852" y="3857628"/>
            <a:ext cx="6929486" cy="612648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Может такой околоплодник защитить семя? Нет.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Своим вкусом и цветом он привлекает животных.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1428728" y="4714884"/>
            <a:ext cx="6643734" cy="612648"/>
          </a:xfrm>
          <a:prstGeom prst="flowChartProcess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Какую пользу из этого извлекают растения?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1428728" y="5643578"/>
            <a:ext cx="6715172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Животные, поедая плоды,  распространяют семена растений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процесс 5"/>
          <p:cNvSpPr/>
          <p:nvPr/>
        </p:nvSpPr>
        <p:spPr>
          <a:xfrm>
            <a:off x="785786" y="571480"/>
            <a:ext cx="7572428" cy="64294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Как еще могут путешествовать семена растений?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785926"/>
            <a:ext cx="3071834" cy="211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714488"/>
            <a:ext cx="2214578" cy="2298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357290" y="4643446"/>
            <a:ext cx="2643206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желудь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5286388"/>
            <a:ext cx="2643206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Содержит много питательных веществ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57290" y="5929330"/>
            <a:ext cx="2643206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Запасаются животными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3504" y="5929330"/>
            <a:ext cx="2643206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Ездят на животных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72066" y="5286388"/>
            <a:ext cx="2643206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Имеет крючочки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72066" y="4643446"/>
            <a:ext cx="2643206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репейник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785786" y="642918"/>
            <a:ext cx="7572428" cy="64294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Как еще могут путешествовать семена растений?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8690" y="1857364"/>
            <a:ext cx="342902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928802"/>
            <a:ext cx="3357586" cy="2518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Прямоугольник 26"/>
          <p:cNvSpPr/>
          <p:nvPr/>
        </p:nvSpPr>
        <p:spPr>
          <a:xfrm>
            <a:off x="1285852" y="5357826"/>
            <a:ext cx="2643206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 воздуху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357290" y="5929330"/>
            <a:ext cx="2643206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Имеет крылышки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214942" y="5357826"/>
            <a:ext cx="2643206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 воздуху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214942" y="6000768"/>
            <a:ext cx="2643206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Имеет </a:t>
            </a:r>
            <a:r>
              <a:rPr lang="ru-RU" dirty="0" err="1" smtClean="0">
                <a:solidFill>
                  <a:schemeClr val="tx1"/>
                </a:solidFill>
              </a:rPr>
              <a:t>парашютик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214942" y="4714884"/>
            <a:ext cx="2643206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Семянка одуванчика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285852" y="4786322"/>
            <a:ext cx="2643206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Крылатка клена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428736"/>
            <a:ext cx="3707355" cy="2780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Блок-схема: процесс 4"/>
          <p:cNvSpPr/>
          <p:nvPr/>
        </p:nvSpPr>
        <p:spPr>
          <a:xfrm>
            <a:off x="785786" y="571480"/>
            <a:ext cx="7572428" cy="64294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Как еще могут путешествовать семена растений?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5715016"/>
            <a:ext cx="2643206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саморазбрасывание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4429132"/>
            <a:ext cx="2643206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Боб недотроги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5072074"/>
            <a:ext cx="2643206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Скручивающиеся створки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3562" y="1357298"/>
            <a:ext cx="2344495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5286380" y="4500570"/>
            <a:ext cx="2643206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Бешеный огурец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86380" y="5072074"/>
            <a:ext cx="2643206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Стреляющий плод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86380" y="5643578"/>
            <a:ext cx="2643206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саморазбрасывание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500174"/>
            <a:ext cx="381002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Блок-схема: процесс 4"/>
          <p:cNvSpPr/>
          <p:nvPr/>
        </p:nvSpPr>
        <p:spPr>
          <a:xfrm>
            <a:off x="785786" y="571480"/>
            <a:ext cx="7572428" cy="64294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Как еще могут путешествовать семена растений?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4714884"/>
            <a:ext cx="2643206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Орех кокосовой пальмы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5214950"/>
            <a:ext cx="2643206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Легкий околоплодник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43240" y="5786454"/>
            <a:ext cx="2643206" cy="4286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водой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305</Words>
  <Application>Microsoft Office PowerPoint</Application>
  <PresentationFormat>Экран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Распространение плодов и семян.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WareZ Provider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Татьяна</cp:lastModifiedBy>
  <cp:revision>33</cp:revision>
  <dcterms:created xsi:type="dcterms:W3CDTF">2011-05-17T18:40:39Z</dcterms:created>
  <dcterms:modified xsi:type="dcterms:W3CDTF">2012-12-06T18:44:55Z</dcterms:modified>
</cp:coreProperties>
</file>