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969491-54CC-409B-B6BC-23C5719EBD48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63816F-BF9B-4669-BAD0-796D09C6A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522096" cy="9361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          </a:t>
            </a:r>
            <a:r>
              <a:rPr lang="ru-RU" sz="5300" b="1" dirty="0" smtClean="0">
                <a:solidFill>
                  <a:srgbClr val="FF0000"/>
                </a:solidFill>
                <a:latin typeface="Monotype Corsiva" pitchFamily="66" charset="0"/>
              </a:rPr>
              <a:t>В царстве грибов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161344"/>
            <a:ext cx="2664296" cy="269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2708920"/>
            <a:ext cx="3048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87616" y="1196752"/>
            <a:ext cx="3456384" cy="358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915816" y="5517232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Monotype Corsiva" pitchFamily="66" charset="0"/>
              </a:rPr>
              <a:t>Автор презентации учитель начальных классов МОУ </a:t>
            </a:r>
            <a:r>
              <a:rPr lang="en-US" sz="2400" dirty="0" smtClean="0">
                <a:solidFill>
                  <a:srgbClr val="00B050"/>
                </a:solidFill>
                <a:latin typeface="Monotype Corsiva" pitchFamily="66" charset="0"/>
              </a:rPr>
              <a:t>      </a:t>
            </a:r>
            <a:r>
              <a:rPr lang="ru-RU" sz="2400" dirty="0" smtClean="0">
                <a:solidFill>
                  <a:srgbClr val="00B050"/>
                </a:solidFill>
                <a:latin typeface="Monotype Corsiva" pitchFamily="66" charset="0"/>
              </a:rPr>
              <a:t>СОШ </a:t>
            </a:r>
            <a:r>
              <a:rPr lang="ru-RU" sz="2400" dirty="0" err="1" smtClean="0">
                <a:solidFill>
                  <a:srgbClr val="00B050"/>
                </a:solidFill>
                <a:latin typeface="Monotype Corsiva" pitchFamily="66" charset="0"/>
              </a:rPr>
              <a:t>с.Песчаноозёрки</a:t>
            </a:r>
            <a:endParaRPr lang="ru-RU" sz="2400" dirty="0" smtClean="0">
              <a:solidFill>
                <a:srgbClr val="00B050"/>
              </a:solidFill>
              <a:latin typeface="Monotype Corsiva" pitchFamily="66" charset="0"/>
            </a:endParaRPr>
          </a:p>
          <a:p>
            <a:pPr algn="ctr"/>
            <a:r>
              <a:rPr lang="ru-RU" sz="2400" dirty="0" err="1" smtClean="0">
                <a:solidFill>
                  <a:srgbClr val="00B050"/>
                </a:solidFill>
                <a:latin typeface="Monotype Corsiva" pitchFamily="66" charset="0"/>
              </a:rPr>
              <a:t>Петрина</a:t>
            </a:r>
            <a:r>
              <a:rPr lang="ru-RU" sz="2400" dirty="0" smtClean="0">
                <a:solidFill>
                  <a:srgbClr val="00B050"/>
                </a:solidFill>
                <a:latin typeface="Monotype Corsiva" pitchFamily="66" charset="0"/>
              </a:rPr>
              <a:t>  Лиана Валерьевна</a:t>
            </a:r>
            <a:endParaRPr lang="ru-RU" sz="2400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       Как собирать грибы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114397"/>
            <a:ext cx="2339752" cy="374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5157192"/>
            <a:ext cx="6804248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987824" y="1196752"/>
            <a:ext cx="57606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Собирай только те грибы, которые хорошо знаешь. Ведь среди грибов немало ядовитых.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Когда ищешь грибы, не разрывай и не раскидывай в стороны листву, мох. Грибница, оказавшись под лучами солнца, может высохнуть и погибнуть.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Чтобы не повредить грибницу, лучше всего срезать грибы ножиком.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>Не надо брать старые грибы. В них может быть опасный для человека яд.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Нельзя собирать грибы возле шоссейных дорог и промышленных предприятий, в городских скверах. В этих грибах накапливаются вредные вещества, которые выбрасывают в окружающую среду автомобили и предприятия.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Строение гриба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1844824"/>
            <a:ext cx="4752528" cy="3469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flipH="1" flipV="1">
            <a:off x="2771800" y="2204864"/>
            <a:ext cx="230425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3528" y="184482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Шляпка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2051720" y="3068960"/>
            <a:ext cx="338437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15616" y="263691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Ножка</a:t>
            </a:r>
            <a:endParaRPr lang="ru-RU" dirty="0"/>
          </a:p>
        </p:txBody>
      </p:sp>
      <p:cxnSp>
        <p:nvCxnSpPr>
          <p:cNvPr id="15" name="Соединительная линия уступом 14"/>
          <p:cNvCxnSpPr>
            <a:endCxn id="16" idx="3"/>
          </p:cNvCxnSpPr>
          <p:nvPr/>
        </p:nvCxnSpPr>
        <p:spPr>
          <a:xfrm rot="10800000">
            <a:off x="1619672" y="3757682"/>
            <a:ext cx="3096344" cy="60742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3528" y="35730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Грибница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1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Грибы из красной книги России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8184" y="1412776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84168" y="378904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Порфировик ложноберезовиковый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4437112"/>
            <a:ext cx="2209156" cy="226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7504" y="400506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Шишкогриб хлопьеножковый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340768"/>
            <a:ext cx="278430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987824" y="141277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Решеточник  красный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35896" y="1988840"/>
            <a:ext cx="1919511" cy="1928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347864" y="40770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Ежевик коралловидный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3968" y="4725144"/>
            <a:ext cx="198517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444208" y="587727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Сетконоска сдвоенная</a:t>
            </a:r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1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         Грибы съедобные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268760"/>
            <a:ext cx="2592288" cy="344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07904" y="1412776"/>
            <a:ext cx="460851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                         </a:t>
            </a:r>
            <a:r>
              <a:rPr lang="ru-RU" sz="3200" b="1" i="1" dirty="0" smtClean="0">
                <a:solidFill>
                  <a:srgbClr val="00B050"/>
                </a:solidFill>
              </a:rPr>
              <a:t>Белый гриб</a:t>
            </a:r>
            <a:endParaRPr lang="ru-RU" b="1" i="1" dirty="0" smtClean="0">
              <a:solidFill>
                <a:srgbClr val="00B050"/>
              </a:solidFill>
            </a:endParaRPr>
          </a:p>
          <a:p>
            <a:r>
              <a:rPr lang="ru-RU" sz="4000" i="1" dirty="0" smtClean="0">
                <a:latin typeface="Monotype Corsiva" pitchFamily="66" charset="0"/>
              </a:rPr>
              <a:t>Шляпка снизу белая или желтоватая, на ножке рисунок в виде белой сеточки, мякоть на срезе остаётся белой.</a:t>
            </a:r>
            <a:endParaRPr lang="ru-RU" sz="4000" i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1052736"/>
            <a:ext cx="47625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332656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                </a:t>
            </a:r>
            <a:r>
              <a:rPr lang="ru-RU" sz="4400" b="1" i="1" dirty="0" smtClean="0">
                <a:solidFill>
                  <a:srgbClr val="00B050"/>
                </a:solidFill>
              </a:rPr>
              <a:t>Опёнок осенний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12776"/>
            <a:ext cx="33843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Шляпка снизу желтовато-белая с тёмными пятнышками, на ножке кольцо, мякоть белая с приятным запахом.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52736"/>
            <a:ext cx="503479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11760" y="260648"/>
            <a:ext cx="4211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</a:rPr>
              <a:t>  Шампиньон  </a:t>
            </a:r>
            <a:endParaRPr lang="ru-RU" sz="4400" b="1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196752"/>
            <a:ext cx="360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Шляпка снизу розовая или фиолетовая, внизу на ножке нет мешочка.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     Несъедобные грибы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412776"/>
            <a:ext cx="4435693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1700808"/>
            <a:ext cx="360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Желчный гриб (ложный белый)</a:t>
            </a:r>
          </a:p>
          <a:p>
            <a:r>
              <a:rPr lang="ru-RU" sz="3200" dirty="0" smtClean="0">
                <a:latin typeface="Monotype Corsiva" pitchFamily="66" charset="0"/>
              </a:rPr>
              <a:t>Шляпка снизу розовая, на ножке рисунок в виде чёрной сеточки, мякоть на срезе розовеет. Не ядовитый, но очень горький гриб!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52736"/>
            <a:ext cx="392392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11960" y="548680"/>
            <a:ext cx="47160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Ложноопёнок кирпично-красный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1628800"/>
            <a:ext cx="46805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Шляпка снизу тёмная, на ножке кольца нет, мякоть желтоватая с неприятным запахом. Ядовитый гриб!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1052736"/>
            <a:ext cx="6228184" cy="5805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59632" y="26064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        Бледная поганка</a:t>
            </a:r>
            <a:endParaRPr lang="ru-RU" sz="4800" b="1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196752"/>
            <a:ext cx="27363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Шляпка снизу белая, на ножке внизу разорванный мешочек. Смертельно ядовитый гриб! 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271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        В царстве грибов</vt:lpstr>
      <vt:lpstr>Строение гриба</vt:lpstr>
      <vt:lpstr>Грибы из красной книги России</vt:lpstr>
      <vt:lpstr>          Грибы съедобные</vt:lpstr>
      <vt:lpstr>Слайд 5</vt:lpstr>
      <vt:lpstr>Слайд 6</vt:lpstr>
      <vt:lpstr>     Несъедобные грибы</vt:lpstr>
      <vt:lpstr>Слайд 8</vt:lpstr>
      <vt:lpstr>Слайд 9</vt:lpstr>
      <vt:lpstr>        Как собирать грибы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В царстве грибов</dc:title>
  <dc:creator>Пользователь</dc:creator>
  <cp:lastModifiedBy>Пользователь</cp:lastModifiedBy>
  <cp:revision>11</cp:revision>
  <dcterms:created xsi:type="dcterms:W3CDTF">2012-12-05T10:43:03Z</dcterms:created>
  <dcterms:modified xsi:type="dcterms:W3CDTF">2012-12-05T16:12:42Z</dcterms:modified>
</cp:coreProperties>
</file>