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62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DDBD5444-0A98-4985-8F65-7A24223A38A9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85CA79DC-2D81-4306-BFB6-A458ACD8A8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5444-0A98-4985-8F65-7A24223A38A9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9DC-2D81-4306-BFB6-A458ACD8A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5444-0A98-4985-8F65-7A24223A38A9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85CA79DC-2D81-4306-BFB6-A458ACD8A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5444-0A98-4985-8F65-7A24223A38A9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9DC-2D81-4306-BFB6-A458ACD8A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DDBD5444-0A98-4985-8F65-7A24223A38A9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85CA79DC-2D81-4306-BFB6-A458ACD8A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5444-0A98-4985-8F65-7A24223A38A9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9DC-2D81-4306-BFB6-A458ACD8A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5444-0A98-4985-8F65-7A24223A38A9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9DC-2D81-4306-BFB6-A458ACD8A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5444-0A98-4985-8F65-7A24223A38A9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9DC-2D81-4306-BFB6-A458ACD8A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5444-0A98-4985-8F65-7A24223A38A9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9DC-2D81-4306-BFB6-A458ACD8A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5444-0A98-4985-8F65-7A24223A38A9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9DC-2D81-4306-BFB6-A458ACD8A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5444-0A98-4985-8F65-7A24223A38A9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A79DC-2D81-4306-BFB6-A458ACD8A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DDBD5444-0A98-4985-8F65-7A24223A38A9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85CA79DC-2D81-4306-BFB6-A458ACD8A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hyperlink" Target="javascript:inline_popup('11728376573787256');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javascript:inline_popup('1172836008319085058');" TargetMode="External"/><Relationship Id="rId5" Type="http://schemas.openxmlformats.org/officeDocument/2006/relationships/image" Target="../media/image2.jpeg"/><Relationship Id="rId4" Type="http://schemas.openxmlformats.org/officeDocument/2006/relationships/hyperlink" Target="javascript:inline_popup('1172837141718196595');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javascript:inline_popup('1172836115221018137');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javascript:inline_popup('1172836270877659541');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javascript:inline_popup('1172836506269472356');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javascript:inline_popup('1172836533361527754');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javascript:inline_popup('1172836562882439238');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javascript:inline_popup('1172837099995519958');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javascript:inline_popup('1172837141718196595');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javascript:inline_popup('1172837222646843504');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javascript:inline_popup('1172837274552691553');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javascript:inline_popup('1172837300834250992');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egipet.uz/bogi-drevnego-egipta/bogi-i-bogini-drevnego-egipta" TargetMode="Externa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javascript:inline_popup('1172837421722204332');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javascript:inline_popup('1172837603542497181');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javascript:inline_popup('1172837630300746793');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javascript:inline_popup('1172837680119138265');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javascript:inline_popup('11728376573787256');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581128"/>
            <a:ext cx="9144000" cy="782216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Религия Древнего Египта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oldegypt.info/system/thumb.php?type=inline&amp;img_id=11728376573787256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60648"/>
            <a:ext cx="1333500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oldegypt.info/system/thumb.php?type=inline&amp;img_id=1172837141718196595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188640"/>
            <a:ext cx="1333500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oldegypt.info/system/thumb.php?type=inline&amp;img_id=1172836008319085058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332656"/>
            <a:ext cx="133350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кругленный прямоугольник 9"/>
          <p:cNvSpPr/>
          <p:nvPr/>
        </p:nvSpPr>
        <p:spPr>
          <a:xfrm flipH="1">
            <a:off x="7236296" y="4005064"/>
            <a:ext cx="1341862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Баст</a:t>
            </a:r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 flipH="1">
            <a:off x="4788024" y="4005064"/>
            <a:ext cx="1341862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Хор</a:t>
            </a:r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 flipH="1">
            <a:off x="2267744" y="4005064"/>
            <a:ext cx="1341862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Ра</a:t>
            </a:r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823520" y="5157192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Преподаватель истории  и обществознания </a:t>
            </a:r>
          </a:p>
          <a:p>
            <a:pPr algn="ctr"/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МБОУ «СОШ № 48» г. Владивостока </a:t>
            </a:r>
          </a:p>
          <a:p>
            <a:pPr algn="ctr"/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Шабалина Светлана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Николаевна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8600"/>
            <a:ext cx="8291264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Геб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 -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бог земли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oldegypt.info/system/thumb.php?type=inline&amp;img_id=1172836115221018137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276872"/>
            <a:ext cx="1872208" cy="396044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Вертикальный свиток 4"/>
          <p:cNvSpPr/>
          <p:nvPr/>
        </p:nvSpPr>
        <p:spPr>
          <a:xfrm>
            <a:off x="3779912" y="2276872"/>
            <a:ext cx="4104456" cy="388843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Геб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- бог земли, сын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Шу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и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Тефнут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, муж Нут и отец Осириса, Исиды, Сета и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Нефтиды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 В текстах пирамид ему приписывается также покровительство умершим. Изображался в виде старца с бородой и царскими украшениями или распростертым во всю длину, с опирающейся на него Нут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8600"/>
            <a:ext cx="8363272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Мерт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- богиня музыки и пения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oldegypt.info/system/thumb.php?type=inline&amp;img_id=1172836270877659541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348880"/>
            <a:ext cx="187220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3995936" y="2276872"/>
            <a:ext cx="4104456" cy="417646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Мерт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- богиня музыки и пения, покровительница исполнения торжественных гимнов богам. Изображалась в виде женщины, ладонями отбивающей такт, со знаком золота на голове. Ее святилище называлось «золотой дом». Почиталась в основном простым народом - знать предпочитала ей богиню Исиду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843528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Нехбет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- богиня-хранительница царского рода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oldegypt.info/system/thumb.php?type=inline&amp;img_id=1172836506269472356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276872"/>
            <a:ext cx="151216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3779912" y="2060848"/>
            <a:ext cx="3888432" cy="453650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Нехбет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- богиня-хранительница царского рода, образ Нехбет восходит к древнейшим представлениям о небе как о крыльях коршуна. Символизировала объединение Верхнего и Нижнего Египта в единое государство. Изображалась в виде женщины в короне Верх. Египта с хохолком коршуна на голове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507288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Нехебкау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- бог в образе змеи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oldegypt.info/system/thumb.php?type=inline&amp;img_id=1172836533361527754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204864"/>
            <a:ext cx="144016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3779912" y="2348880"/>
            <a:ext cx="4032448" cy="388843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Нехебкау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бог в образе змеи. Почитался как бог времени, плодородия и податель пищи. Связан с загробным культом, считалось, что Нехебкау стоит у входа в подземное царство. Обычно в источниках выступает как помощник Ра.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507288" cy="1143000"/>
          </a:xfrm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Нут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- богиня неба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3" name="Рисунок 2" descr="http://oldegypt.info/system/thumb.php?type=inline&amp;img_id=1172836562882439238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132856"/>
            <a:ext cx="1584176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3491880" y="2060848"/>
            <a:ext cx="4608512" cy="439248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Нут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богиня неба. Дети Нут - звезды, движением которых она управляет, и солнце - Ра. Нут ежедневно проглатывает их, а затем рождает снова (так происходит смена дня и ночи). Изображение Нут, как бы смотрящей на мумию, нередко помещалось на внутренней стороне крышки саркофага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50728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Осирис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- бог возрождения, царь загробного мира 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oldegypt.info/system/thumb.php?type=inline&amp;img_id=1172837099995519958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420888"/>
            <a:ext cx="187220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3635896" y="2924944"/>
            <a:ext cx="4752528" cy="288032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Осирис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- бог возрождения, царь загробного мира в древнеегипетской мифологии.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507288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Ра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- верховное божество 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oldegypt.info/system/thumb.php?type=inline&amp;img_id=1172837141718196595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132856"/>
            <a:ext cx="165618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3635896" y="1916832"/>
            <a:ext cx="4680520" cy="4680520"/>
          </a:xfrm>
          <a:prstGeom prst="verticalScroll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- верховное божество древних египтян. Его имя означает «солнце», богом которого и был Ра. Центром культа был Гелиополь, где Ра был отожествлен с более древним местным солнечным божеством, Атумом. Ра также сопоставлялся с местными божествами света: Амоном (в Фивах), под именем Амона-Ра, Хнумом (в Элефантине) — в форме Хнума-Ра, Хором — в форме Ра-Хоракте. </a:t>
            </a:r>
            <a:endParaRPr lang="ru-RU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50728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Сет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- бог «чужих стран» (пустыни)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oldegypt.info/system/thumb.php?type=inline&amp;img_id=1172837222646843504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204864"/>
            <a:ext cx="172819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3851920" y="2204864"/>
            <a:ext cx="4392488" cy="4248472"/>
          </a:xfrm>
          <a:prstGeom prst="verticalScroll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Сет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- бог «чужих стран» (пустыни), олицетворение злого начала, убийца Осириса. Священными животными Сета были свинья, антилопа, окапи (жираф) и др., главным был осел. Сет в пластике и рисунках изображался человеком с тонким длинным туловищем и головой осла. </a:t>
            </a:r>
            <a:endParaRPr lang="ru-RU" i="1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8435280" cy="1143000"/>
          </a:xfrm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Сешат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 -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богиня письма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3" name="Рисунок 2" descr="http://oldegypt.info/system/thumb.php?type=inline&amp;img_id=1172837274552691553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132856"/>
            <a:ext cx="165618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3131840" y="2204864"/>
            <a:ext cx="5400600" cy="3888432"/>
          </a:xfrm>
          <a:prstGeom prst="verticalScroll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Сешат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- богиня письма. Изображалась женщиной в шкуре пантеры, накинутой поверх рубашки, с семиконечной звездой на голове. Сешат - глава «дома жизни», т. е. собрания рукописей, архива, на листьях дерева «шед» (ее фетиша) она записывает годы жизни и правления фараона, ведает искусством счета (главным образом подсчета военных трофеев, пленных), составлением строительных планов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843528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Собек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- бог воды и разлива Нила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oldegypt.info/system/thumb.php?type=inline&amp;img_id=117283730083425099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04864"/>
            <a:ext cx="172819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3635896" y="2132856"/>
            <a:ext cx="4320480" cy="4104456"/>
          </a:xfrm>
          <a:prstGeom prst="verticalScroll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Собек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бог воды и разлива Нила. Его священное животное - крокодил. Он изображался в виде человека, крокодила или человека с головой крокодила. В ряде текстов С. рассматривается как защитник богов и людей, однако нередко он выступает как бог, враждебный Ра и Осирису. </a:t>
            </a:r>
            <a:endParaRPr lang="ru-RU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19256" cy="720080"/>
          </a:xfrm>
        </p:spPr>
        <p:txBody>
          <a:bodyPr anchor="t">
            <a:normAutofit fontScale="90000"/>
          </a:bodyPr>
          <a:lstStyle/>
          <a:p>
            <a:r>
              <a:rPr lang="ru-RU" sz="4000" b="1" dirty="0" smtClean="0">
                <a:hlinkClick r:id="rId2"/>
              </a:rPr>
              <a:t>Боги и Богини древнего Египта 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187624" y="1988840"/>
            <a:ext cx="6984776" cy="4536504"/>
          </a:xfrm>
          <a:prstGeom prst="horizontalScroll">
            <a:avLst>
              <a:gd name="adj" fmla="val 12753"/>
            </a:avLst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Египтяне поклонялись сотням богов и богинь. Религия египтян развивалась на протяжении столетий: одни божества исчезали, другие вырастали из местных в ранг обще египетских главных богов, которым поклонялись везде. Несколько богов могли слиться воедино и почитаться как один (Амон-Ра). Обязанности разных божеств могли пересекаться, и тогда у сферы жизни или области знаний (например, медицины) появлялось сразу несколько покровителей. Многие боги и богини ассоциировались с животными, и часто их изображали в образе этого зверя или с головой зверя и телом человека.</a:t>
            </a:r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507288" cy="1143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Тот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- бог мудрости и луны. 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oldegypt.info/system/thumb.php?type=inline&amp;img_id=117283742172220433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060848"/>
            <a:ext cx="180020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3707904" y="2132856"/>
            <a:ext cx="4032448" cy="432048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Тот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- бог мудрости и луны. Постоянный спутник и советник верховного бога Ра, создатель письменности и календаря. Изображался в облике человека с головой ибиса, часто с папирусом и письменным прибором. Священные животные - ибис и павиан.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843528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Хнум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- бог плодородия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oldegypt.info/system/thumb.php?type=inline&amp;img_id=1172837603542497181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276872"/>
            <a:ext cx="165618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3203848" y="2060848"/>
            <a:ext cx="4248472" cy="432048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Хнум - бог плодородия. Xнум почитался во всем Египте. В древности изображался в виде барана с закругленными горизонтальными рогами, затем - в виде человека с головой барана. Xнум помогал при родах, он создал из глины на гончарном круге человека, его духовного двойника -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ка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, имел власть над человеческой судьбой.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843528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Хонсу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- лунное божество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oldegypt.info/system/thumb.php?type=inline&amp;img_id=1172837630300746793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132856"/>
            <a:ext cx="172819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3707904" y="2132856"/>
            <a:ext cx="4248472" cy="417646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Хонсу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лунное божество, бог-повелитель времени, покровитель медицины, сближавшийся с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Тотом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 Изображался в виде юноши с луною на голове или мальчика с «локоном юности» — символом несовершеннолетия.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507288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Шесему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- бог, покровительствующий виноделию 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oldegypt.info/system/thumb.php?type=inline&amp;img_id=1172837680119138265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492896"/>
            <a:ext cx="194421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3779912" y="2348880"/>
            <a:ext cx="3960440" cy="388843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Шесему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- бог, покровительствующий виноделию и изготовлению масла для притираний и бальзамирования. Связан с загробным культом: охранял мумию от повреждений, наказывал грешников по приказу Осириса. Его атрибут - пресс для виноделия.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50728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Хор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- бог солнца, бог царственности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oldegypt.info/system/thumb.php?type=inline&amp;img_id=11728376573787256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204864"/>
            <a:ext cx="180020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4139952" y="2204864"/>
            <a:ext cx="3888432" cy="403244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Хор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- бог солнца, бог царственности, покровитель власти фараона, который считался земным воплощением Гора. Изображался в виде сокола или человека с головой сокола. </a:t>
            </a:r>
            <a:endParaRPr lang="ru-RU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784976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Исида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– богиня 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царской власти и престола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1187624" y="1772816"/>
            <a:ext cx="4680520" cy="4536504"/>
          </a:xfrm>
          <a:prstGeom prst="verticalScroll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Исида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- супруга и сестра Осириса, мать Гора, олицетворение супружеской верности и материнства; богиня плодородия, воды и ветра, волшебства, мореплавания, охранительница умерших. Изображалась женщиной с головой или рогами коровы.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Исид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844824"/>
            <a:ext cx="187220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864096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i="1" dirty="0" smtClean="0">
                <a:solidFill>
                  <a:schemeClr val="tx2">
                    <a:lumMod val="50000"/>
                  </a:schemeClr>
                </a:solidFill>
              </a:rPr>
              <a:t>Амон -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главный бог города Фив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Амон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844824"/>
            <a:ext cx="1871662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ертикальный свиток 6"/>
          <p:cNvSpPr/>
          <p:nvPr/>
        </p:nvSpPr>
        <p:spPr>
          <a:xfrm>
            <a:off x="1043608" y="1916832"/>
            <a:ext cx="4608512" cy="4536504"/>
          </a:xfrm>
          <a:prstGeom prst="verticalScroll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Амон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главный бог города Фив, с возвышением которых стал верховным божеством, покровителем царской власти и военных походов. Был также отождествлен с богом солнца Ра, после чего получил имя Амон-Ра. Изображался в высоком венце из двух перьев, иногда с головой барана.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Культ: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Фивы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Животные: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гусь, баран, змей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8600"/>
            <a:ext cx="8363272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Анубис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– бог покровитель мертвых</a:t>
            </a:r>
            <a:endParaRPr lang="ru-RU" sz="3600" b="1" dirty="0"/>
          </a:p>
        </p:txBody>
      </p:sp>
      <p:pic>
        <p:nvPicPr>
          <p:cNvPr id="3" name="Рисунок 2" descr="Анубис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772816"/>
            <a:ext cx="199643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ертикальный свиток 4"/>
          <p:cNvSpPr/>
          <p:nvPr/>
        </p:nvSpPr>
        <p:spPr>
          <a:xfrm>
            <a:off x="539552" y="1844824"/>
            <a:ext cx="4824536" cy="4752528"/>
          </a:xfrm>
          <a:prstGeom prst="verticalScroll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Анубис (Инпу)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бог-покровитель мертвых, а также некрополей, погребальных обрядов и бальзамирования. При жизни он призван вести души сквозь тьму невежества, а после смерти был проводником души в Дуат небесный. Изображался в виде шакала или человека с головой шакала. Помогал Исиде собирать части тела Осириса, после того, как Сет разбросал их по всему Египту.</a:t>
            </a:r>
            <a:endParaRPr lang="ru-RU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71296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Маат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– общеегипетская богиня истины и справедливости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1187624" y="1844824"/>
            <a:ext cx="4248472" cy="4464496"/>
          </a:xfrm>
          <a:prstGeom prst="verticalScroll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Маат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– общеегипетская богиня истины и справедливости — олицетворяла мировую гармонию и верховный порядок, поддерживаемый фараоном.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Символ: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перо</a:t>
            </a:r>
            <a:endParaRPr lang="ru-RU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dirty="0"/>
          </a:p>
        </p:txBody>
      </p:sp>
      <p:pic>
        <p:nvPicPr>
          <p:cNvPr id="4" name="Рисунок 3" descr="Маат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844824"/>
            <a:ext cx="219759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64096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Бастет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– богиня любви и веселья, а также материнского начала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 descr="Богиня Бастет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988840"/>
            <a:ext cx="194421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4499992" y="1916832"/>
            <a:ext cx="3816424" cy="4392488"/>
          </a:xfrm>
          <a:prstGeom prst="verticalScroll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Бастет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– богиня любви и веселья, а также материнского начала. Дочь бога солнца Ра, исцеляла болезни и взращивала злаки.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Культ: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Бубастис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Животное: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кошка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435280" cy="1440160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Акер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 – древнее божество земли и преисподней, страж восхода и заката солнца. 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899592" y="5013176"/>
            <a:ext cx="7272808" cy="151216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Акер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– древнее божество земли и преисподней, страж восхода и заката солнца. Почитался в образе двух львов, развернувшихся на восток и запад, между спинами которых помещался солнечный диск</a:t>
            </a:r>
            <a:r>
              <a:rPr lang="ru-RU" dirty="0" smtClean="0"/>
              <a:t>.</a:t>
            </a:r>
            <a:endParaRPr lang="ru-RU" i="1" dirty="0" smtClean="0"/>
          </a:p>
          <a:p>
            <a:pPr algn="ctr"/>
            <a:endParaRPr lang="ru-RU" dirty="0"/>
          </a:p>
        </p:txBody>
      </p:sp>
      <p:pic>
        <p:nvPicPr>
          <p:cNvPr id="4" name="Рисунок 3" descr="Акер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916832"/>
            <a:ext cx="475252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435280" cy="824136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Аммат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 - женщина-демон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dirty="0"/>
          </a:p>
        </p:txBody>
      </p:sp>
      <p:pic>
        <p:nvPicPr>
          <p:cNvPr id="4" name="Рисунок 3" descr="Аммат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276872"/>
            <a:ext cx="3824461" cy="36724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" name="Вертикальный свиток 4"/>
          <p:cNvSpPr/>
          <p:nvPr/>
        </p:nvSpPr>
        <p:spPr>
          <a:xfrm>
            <a:off x="1115616" y="2132856"/>
            <a:ext cx="2952328" cy="381642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Аммат - женщина-демон с телом гиппопотама, лапами льва и пастью крокодила. Была известна как пожирательница сердец грешников после суда в загробном царстве.</a:t>
            </a:r>
            <a:endParaRPr lang="ru-RU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">
  <a:themeElements>
    <a:clrScheme name="Другая 1">
      <a:dk1>
        <a:srgbClr val="BFBFBF"/>
      </a:dk1>
      <a:lt1>
        <a:srgbClr val="FFFFFF"/>
      </a:lt1>
      <a:dk2>
        <a:srgbClr val="4F271C"/>
      </a:dk2>
      <a:lt2>
        <a:srgbClr val="E7DEC9"/>
      </a:lt2>
      <a:accent1>
        <a:srgbClr val="FEB80A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4B2102"/>
      </a:hlink>
      <a:folHlink>
        <a:srgbClr val="554509"/>
      </a:folHlink>
    </a:clrScheme>
    <a:fontScheme name="Другая 1">
      <a:majorFont>
        <a:latin typeface="Brush Script MT"/>
        <a:ea typeface=""/>
        <a:cs typeface=""/>
      </a:majorFont>
      <a:minorFont>
        <a:latin typeface="Calibri"/>
        <a:ea typeface=""/>
        <a:cs typeface="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</Template>
  <TotalTime>134</TotalTime>
  <Words>1196</Words>
  <Application>Microsoft Office PowerPoint</Application>
  <PresentationFormat>Экран (4:3)</PresentationFormat>
  <Paragraphs>59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Mod</vt:lpstr>
      <vt:lpstr>Религия Древнего Египта</vt:lpstr>
      <vt:lpstr>Боги и Богини древнего Египта  </vt:lpstr>
      <vt:lpstr>Исида – богиня  царской власти и престола</vt:lpstr>
      <vt:lpstr>Амон - главный бог города Фив</vt:lpstr>
      <vt:lpstr>Анубис – бог покровитель мертвых</vt:lpstr>
      <vt:lpstr>Маат – общеегипетская богиня истины и справедливости</vt:lpstr>
      <vt:lpstr>Бастет – богиня любви и веселья, а также материнского начала</vt:lpstr>
      <vt:lpstr>Акер – древнее божество земли и преисподней, страж восхода и заката солнца. </vt:lpstr>
      <vt:lpstr>Аммат  - женщина-демон </vt:lpstr>
      <vt:lpstr>Геб - бог земли</vt:lpstr>
      <vt:lpstr>Мерт - богиня музыки и пения</vt:lpstr>
      <vt:lpstr>Нехбет - богиня-хранительница царского рода</vt:lpstr>
      <vt:lpstr>Нехебкау - бог в образе змеи</vt:lpstr>
      <vt:lpstr>Нут - богиня неба. </vt:lpstr>
      <vt:lpstr>Осирис - бог возрождения, царь загробного мира </vt:lpstr>
      <vt:lpstr>Ра - верховное божество </vt:lpstr>
      <vt:lpstr>Сет - бог «чужих стран» (пустыни)</vt:lpstr>
      <vt:lpstr>Сешат - богиня письма. </vt:lpstr>
      <vt:lpstr>Собек - бог воды и разлива Нила</vt:lpstr>
      <vt:lpstr>Тот - бог мудрости и луны. </vt:lpstr>
      <vt:lpstr>Хнум - бог плодородия</vt:lpstr>
      <vt:lpstr>Хонсу - лунное божество</vt:lpstr>
      <vt:lpstr>Шесему - бог, покровительствующий виноделию </vt:lpstr>
      <vt:lpstr>Хор - бог солнца, бог царственности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Религия Древнего Египта</dc:title>
  <dc:creator>а11</dc:creator>
  <cp:lastModifiedBy>1</cp:lastModifiedBy>
  <cp:revision>16</cp:revision>
  <dcterms:created xsi:type="dcterms:W3CDTF">2010-11-04T06:52:28Z</dcterms:created>
  <dcterms:modified xsi:type="dcterms:W3CDTF">2012-12-07T13:54:03Z</dcterms:modified>
</cp:coreProperties>
</file>