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  <p:sldId id="256" r:id="rId3"/>
    <p:sldId id="260" r:id="rId4"/>
    <p:sldId id="261" r:id="rId5"/>
    <p:sldId id="265" r:id="rId6"/>
    <p:sldId id="267" r:id="rId7"/>
    <p:sldId id="266" r:id="rId8"/>
    <p:sldId id="272" r:id="rId9"/>
    <p:sldId id="270" r:id="rId10"/>
    <p:sldId id="268" r:id="rId11"/>
    <p:sldId id="278" r:id="rId12"/>
    <p:sldId id="277" r:id="rId13"/>
    <p:sldId id="276" r:id="rId14"/>
    <p:sldId id="284" r:id="rId15"/>
    <p:sldId id="283" r:id="rId16"/>
    <p:sldId id="271" r:id="rId17"/>
    <p:sldId id="269" r:id="rId18"/>
    <p:sldId id="282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857387"/>
          </a:xfrm>
        </p:spPr>
        <p:txBody>
          <a:bodyPr>
            <a:normAutofit/>
          </a:bodyPr>
          <a:lstStyle/>
          <a:p>
            <a:r>
              <a:rPr lang="ru-RU" b="1" dirty="0" smtClean="0"/>
              <a:t>НАУЧНО-ПРАКТИЧЕСКАЯ КОНФЕРЕНЦИЯ 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2852742"/>
          </a:xfrm>
        </p:spPr>
        <p:txBody>
          <a:bodyPr/>
          <a:lstStyle/>
          <a:p>
            <a:r>
              <a:rPr lang="ru-RU" sz="6000" i="1" u="sng" dirty="0" smtClean="0">
                <a:solidFill>
                  <a:schemeClr val="accent2">
                    <a:lumMod val="50000"/>
                  </a:schemeClr>
                </a:solidFill>
              </a:rPr>
              <a:t>«ШАГ В БУДУЩЕЕ»</a:t>
            </a:r>
            <a:endParaRPr lang="ru-RU" sz="6000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из текста и ассоциации</a:t>
            </a:r>
            <a:endParaRPr lang="ru-RU" u="sng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endParaRPr lang="ru-RU" sz="5900" dirty="0" smtClean="0"/>
          </a:p>
          <a:p>
            <a:pPr algn="ctr"/>
            <a:endParaRPr lang="ru-RU" sz="5900" dirty="0"/>
          </a:p>
          <a:p>
            <a:pPr algn="ctr"/>
            <a:endParaRPr lang="ru-RU" sz="9600" b="0" dirty="0" smtClean="0"/>
          </a:p>
          <a:p>
            <a:pPr algn="ctr"/>
            <a:endParaRPr lang="ru-RU" sz="9600" b="0" dirty="0"/>
          </a:p>
          <a:p>
            <a:pPr algn="ctr"/>
            <a:endParaRPr lang="ru-RU" sz="9600" b="0" dirty="0" smtClean="0"/>
          </a:p>
          <a:p>
            <a:pPr algn="ctr"/>
            <a:endParaRPr lang="ru-RU" sz="9600" b="0" dirty="0"/>
          </a:p>
          <a:p>
            <a:pPr algn="ctr"/>
            <a:endParaRPr lang="ru-RU" sz="9600" b="0" dirty="0" smtClean="0"/>
          </a:p>
          <a:p>
            <a:pPr algn="ctr"/>
            <a:endParaRPr lang="ru-RU" sz="9600" b="0" dirty="0"/>
          </a:p>
          <a:p>
            <a:pPr algn="ctr"/>
            <a:endParaRPr lang="ru-RU" sz="9600" b="0" dirty="0" smtClean="0"/>
          </a:p>
          <a:p>
            <a:pPr algn="ctr"/>
            <a:endParaRPr lang="ru-RU" sz="9600" b="0" dirty="0"/>
          </a:p>
          <a:p>
            <a:pPr algn="ctr"/>
            <a:r>
              <a:rPr lang="ru-RU" sz="9600" b="0" u="sng" dirty="0" smtClean="0"/>
              <a:t>Слова из текста</a:t>
            </a:r>
            <a:endParaRPr lang="ru-RU" sz="5900" b="0" u="sng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Утёс-великан </a:t>
            </a:r>
            <a:r>
              <a:rPr lang="ru-RU" b="1" dirty="0"/>
              <a:t>(эпитет)</a:t>
            </a:r>
          </a:p>
          <a:p>
            <a:r>
              <a:rPr lang="ru-RU" b="1" dirty="0"/>
              <a:t>Влажный след (эпитет)</a:t>
            </a:r>
          </a:p>
          <a:p>
            <a:r>
              <a:rPr lang="ru-RU" b="1" dirty="0"/>
              <a:t>Морщина (</a:t>
            </a:r>
            <a:r>
              <a:rPr lang="ru-RU" b="1" dirty="0" err="1"/>
              <a:t>олицетв</a:t>
            </a:r>
            <a:r>
              <a:rPr lang="ru-RU" b="1" dirty="0"/>
              <a:t>.)</a:t>
            </a:r>
          </a:p>
          <a:p>
            <a:r>
              <a:rPr lang="ru-RU" b="1" dirty="0"/>
              <a:t>Старый (эпитет)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Задумался (</a:t>
            </a:r>
            <a:r>
              <a:rPr lang="ru-RU" b="1" dirty="0" err="1"/>
              <a:t>олицетв</a:t>
            </a:r>
            <a:r>
              <a:rPr lang="ru-RU" b="1" dirty="0"/>
              <a:t>.)</a:t>
            </a:r>
          </a:p>
          <a:p>
            <a:r>
              <a:rPr lang="ru-RU" b="1" dirty="0"/>
              <a:t>Плачет (</a:t>
            </a:r>
            <a:r>
              <a:rPr lang="ru-RU" b="1" dirty="0" err="1"/>
              <a:t>олицетв</a:t>
            </a:r>
            <a:r>
              <a:rPr lang="ru-RU" b="1" dirty="0"/>
              <a:t>.) </a:t>
            </a:r>
          </a:p>
          <a:p>
            <a:r>
              <a:rPr lang="ru-RU" b="1" dirty="0"/>
              <a:t>Одиноко (эпитет)</a:t>
            </a:r>
          </a:p>
          <a:p>
            <a:r>
              <a:rPr lang="ru-RU" b="1" dirty="0"/>
              <a:t>пустыня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1571612"/>
            <a:ext cx="4041775" cy="603263"/>
          </a:xfrm>
        </p:spPr>
        <p:txBody>
          <a:bodyPr/>
          <a:lstStyle/>
          <a:p>
            <a:pPr algn="ctr"/>
            <a:r>
              <a:rPr lang="ru-RU" b="0" u="sng" dirty="0" smtClean="0"/>
              <a:t>Ассоциации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b="1" dirty="0"/>
              <a:t>Тяжелый, темный,</a:t>
            </a:r>
          </a:p>
          <a:p>
            <a:r>
              <a:rPr lang="ru-RU" b="1" dirty="0"/>
              <a:t>Неподвижный, несчастный,</a:t>
            </a:r>
          </a:p>
          <a:p>
            <a:r>
              <a:rPr lang="ru-RU" b="1" dirty="0"/>
              <a:t>Старость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Разлука,</a:t>
            </a:r>
          </a:p>
          <a:p>
            <a:r>
              <a:rPr lang="ru-RU" b="1" dirty="0"/>
              <a:t>Грусть,</a:t>
            </a:r>
          </a:p>
          <a:p>
            <a:r>
              <a:rPr lang="ru-RU" b="1" dirty="0"/>
              <a:t>Слезы,</a:t>
            </a:r>
          </a:p>
          <a:p>
            <a:r>
              <a:rPr lang="ru-RU" b="1" dirty="0"/>
              <a:t>одиночество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тношение к тучке </a:t>
            </a:r>
            <a:r>
              <a: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первой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строфе </a:t>
            </a:r>
            <a:endParaRPr lang="ru-RU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b="1" dirty="0"/>
              <a:t>Она мне симпатична: светлая, радостная, легкая, золотая, весело летит она по лазури.</a:t>
            </a:r>
          </a:p>
          <a:p>
            <a:pPr algn="ctr"/>
            <a:r>
              <a:rPr lang="ru-RU" sz="4000" b="1" dirty="0" smtClean="0"/>
              <a:t>Нужно </a:t>
            </a:r>
            <a:r>
              <a:rPr lang="ru-RU" sz="4000" b="1" dirty="0"/>
              <a:t>сказать, что здесь очень важен образ утра: это его лучи золотят тучку на фоне лазури неба.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 утра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Утро </a:t>
            </a:r>
            <a:r>
              <a:rPr lang="ru-RU" b="1" dirty="0"/>
              <a:t>в общечеловеческом </a:t>
            </a:r>
            <a:r>
              <a:rPr lang="ru-RU" b="1" dirty="0" smtClean="0"/>
              <a:t>понятии - это </a:t>
            </a:r>
            <a:r>
              <a:rPr lang="ru-RU" b="1" dirty="0"/>
              <a:t>молодость, утро жизни, и такую ассоциацию поддерживает сам Лермонтов сочетанием «весело играя» и стремительным «умчалась». Вся первая строфа пронизана этими солнечными лучами, ощущением свежести, молодости, радости и легкости.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Отношение к тучке во второй строфе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Вторая </a:t>
            </a:r>
            <a:r>
              <a:rPr lang="ru-RU" b="1" dirty="0"/>
              <a:t>строфа  начинается противительным союзом «но»!  </a:t>
            </a:r>
            <a:r>
              <a:rPr lang="ru-RU" b="1" dirty="0" smtClean="0"/>
              <a:t>Эта строфа придает печальное звучание стихотворению.</a:t>
            </a:r>
            <a:endParaRPr lang="ru-RU" b="1" dirty="0"/>
          </a:p>
          <a:p>
            <a:r>
              <a:rPr lang="ru-RU" b="1" dirty="0"/>
              <a:t>Утес-великан, который казался нам молодым и счастливым тогда, когда тучка была с ним рядом, оказался старым, с морщинами, а главное – одиноким! </a:t>
            </a:r>
            <a:endParaRPr lang="ru-RU" b="1" dirty="0" smtClean="0"/>
          </a:p>
          <a:p>
            <a:r>
              <a:rPr lang="ru-RU" b="1" dirty="0"/>
              <a:t>Мы уже не любуемся ею, а скорее осуждаем ее.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чём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«задумался глубоко»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утес? 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«…и </a:t>
            </a:r>
            <a:r>
              <a:rPr lang="ru-RU" sz="4400" b="1" dirty="0"/>
              <a:t>тихонько плачет он в пустыне». Почему «тихонько»?  Потому, что все равно никто не услышит. И ещё потому, что настоящее горе – негромко…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u="sng" dirty="0" smtClean="0"/>
              <a:t>Это  </a:t>
            </a:r>
            <a:r>
              <a:rPr lang="ru-RU" sz="4000" b="1" u="sng" dirty="0"/>
              <a:t>не предметы окружающего мира, а </a:t>
            </a:r>
            <a:r>
              <a:rPr lang="ru-RU" sz="4000" b="1" u="sng" dirty="0" smtClean="0"/>
              <a:t>  </a:t>
            </a:r>
            <a:r>
              <a:rPr lang="ru-RU" sz="4000" b="1" u="sng" dirty="0"/>
              <a:t>судьбы человеческие</a:t>
            </a:r>
            <a:r>
              <a:rPr lang="ru-RU" sz="4000" b="1" dirty="0"/>
              <a:t>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Отсканировано 21.03.2010 14-54.bmp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14348" y="1600200"/>
            <a:ext cx="8001056" cy="4525963"/>
          </a:xfrm>
          <a:ln w="38100" cmpd="sng">
            <a:solidFill>
              <a:srgbClr val="C00000"/>
            </a:solidFill>
          </a:ln>
        </p:spPr>
      </p:pic>
      <p:sp>
        <p:nvSpPr>
          <p:cNvPr id="10" name="Текст 9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rmAutofit/>
          </a:bodyPr>
          <a:lstStyle/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u="sng" dirty="0" smtClean="0"/>
              <a:t>Главный </a:t>
            </a:r>
            <a:r>
              <a:rPr lang="ru-RU" sz="4800" b="1" u="sng" dirty="0"/>
              <a:t>смысл стихотворения </a:t>
            </a:r>
            <a:endParaRPr lang="ru-RU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Тема </a:t>
            </a:r>
            <a:r>
              <a:rPr lang="ru-RU" sz="4000" b="1" dirty="0"/>
              <a:t>безнадежного </a:t>
            </a:r>
            <a:r>
              <a:rPr lang="ru-RU" sz="4000" b="1" dirty="0" smtClean="0"/>
              <a:t>одиночества</a:t>
            </a:r>
          </a:p>
          <a:p>
            <a:pPr algn="ctr"/>
            <a:r>
              <a:rPr lang="ru-RU" sz="4000" b="1" dirty="0"/>
              <a:t>Это стихотворение наталкивает меня на проблемы реальной жизни, я задумываюсь о доброте и милосердии, об ответственности за тех, «кого приручили», о взаимоотношениях  людей.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u="sng" dirty="0" smtClean="0"/>
              <a:t>ВЫВОД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/>
              <a:t>Я </a:t>
            </a:r>
            <a:r>
              <a:rPr lang="ru-RU" sz="5300" b="1" dirty="0"/>
              <a:t>думаю, что такое </a:t>
            </a:r>
            <a:r>
              <a:rPr lang="ru-RU" sz="5300" b="1"/>
              <a:t>прочтение </a:t>
            </a:r>
            <a:r>
              <a:rPr lang="ru-RU" sz="5300" b="1" smtClean="0"/>
              <a:t>стихотворения  </a:t>
            </a:r>
            <a:r>
              <a:rPr lang="ru-RU" sz="5300" b="1" dirty="0"/>
              <a:t>интереснее, потому что я открываю для себя истинный смысл произведения.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 беречь своих близких!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Отсканировано 18.03.2010 15-55 (2).bmp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" y="1928802"/>
            <a:ext cx="4038600" cy="3786214"/>
          </a:xfrm>
          <a:ln w="38100" cmpd="sng">
            <a:solidFill>
              <a:srgbClr val="C00000"/>
            </a:solidFill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 на свете лучше бабушки моей!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ней и будни легче, и праздники светлей!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Подскажет и поможет, 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и вкусным угостит,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если хулиганю – 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за  шалости простит!      </a:t>
            </a:r>
            <a:r>
              <a:rPr lang="ru-RU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857387"/>
          </a:xfrm>
        </p:spPr>
        <p:txBody>
          <a:bodyPr>
            <a:normAutofit/>
          </a:bodyPr>
          <a:lstStyle/>
          <a:p>
            <a:r>
              <a:rPr lang="ru-RU" b="1" dirty="0" smtClean="0"/>
              <a:t>Тема исследовательской работы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85852" y="2857496"/>
            <a:ext cx="6400800" cy="2852742"/>
          </a:xfrm>
        </p:spPr>
        <p:txBody>
          <a:bodyPr>
            <a:normAutofit fontScale="77500" lnSpcReduction="20000"/>
          </a:bodyPr>
          <a:lstStyle/>
          <a:p>
            <a:r>
              <a:rPr lang="ru-RU" sz="6000" i="1" u="sng" dirty="0" smtClean="0">
                <a:solidFill>
                  <a:schemeClr val="accent2">
                    <a:lumMod val="50000"/>
                  </a:schemeClr>
                </a:solidFill>
              </a:rPr>
              <a:t>«Видимые и подразумеваемые образы в поэтическом произведении» </a:t>
            </a:r>
            <a:endParaRPr lang="ru-RU" sz="6000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Автор проекта</a:t>
            </a:r>
            <a:endParaRPr lang="ru-RU" sz="5400" b="1" dirty="0"/>
          </a:p>
        </p:txBody>
      </p:sp>
      <p:pic>
        <p:nvPicPr>
          <p:cNvPr id="9" name="Содержимое 8" descr="IMG_3465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779264" y="1600200"/>
            <a:ext cx="3394472" cy="4525963"/>
          </a:xfrm>
          <a:ln w="38100" cmpd="sng">
            <a:solidFill>
              <a:srgbClr val="C00000"/>
            </a:solidFill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Иващенко Николай,</a:t>
            </a:r>
          </a:p>
          <a:p>
            <a:pPr algn="ctr">
              <a:buNone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ченик 5 класса </a:t>
            </a:r>
          </a:p>
          <a:p>
            <a:pPr algn="ctr"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МОУ «</a:t>
            </a:r>
            <a:r>
              <a:rPr lang="ru-RU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Водяновская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СОШ»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работы:</a:t>
            </a:r>
            <a:endParaRPr lang="ru-RU" sz="5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Через вдумчивое чтение и </a:t>
            </a:r>
          </a:p>
          <a:p>
            <a:pPr algn="ctr">
              <a:buNone/>
            </a:pPr>
            <a:r>
              <a:rPr lang="ru-RU" sz="4400" b="1" dirty="0" smtClean="0"/>
              <a:t>осмысление поэтического текста увидеть не только видимые образы стихотворения, но и образы, подразумеваемые автором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С</a:t>
            </a:r>
            <a:r>
              <a:rPr lang="ru-RU" b="1" dirty="0" smtClean="0"/>
              <a:t>тихотворение </a:t>
            </a:r>
            <a:r>
              <a:rPr lang="ru-RU" b="1" dirty="0"/>
              <a:t>Михаила Юрьевича Лермонтова «Утёс».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Содержимое 8" descr="Отсканировано 13.12.2009 17-35.bmp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902204" y="1643050"/>
            <a:ext cx="3312605" cy="4429156"/>
          </a:xfrm>
          <a:ln w="38100" cmpd="sng">
            <a:solidFill>
              <a:srgbClr val="C00000"/>
            </a:solidFill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/>
              <a:t>Ночевала тучка золотая</a:t>
            </a:r>
          </a:p>
          <a:p>
            <a:pPr>
              <a:buNone/>
            </a:pPr>
            <a:r>
              <a:rPr lang="ru-RU" sz="2400" b="1" dirty="0" smtClean="0"/>
              <a:t>На </a:t>
            </a:r>
            <a:r>
              <a:rPr lang="ru-RU" sz="2400" b="1" dirty="0"/>
              <a:t>груди утёса великана,</a:t>
            </a:r>
          </a:p>
          <a:p>
            <a:pPr>
              <a:buNone/>
            </a:pPr>
            <a:r>
              <a:rPr lang="ru-RU" sz="2400" b="1" dirty="0" smtClean="0"/>
              <a:t> Утром </a:t>
            </a:r>
            <a:r>
              <a:rPr lang="ru-RU" sz="2400" b="1" dirty="0"/>
              <a:t>в путь она </a:t>
            </a:r>
            <a:r>
              <a:rPr lang="ru-RU" sz="2400" b="1" dirty="0" smtClean="0"/>
              <a:t>умчалась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   рано</a:t>
            </a:r>
            <a:r>
              <a:rPr lang="ru-RU" sz="2400" b="1" dirty="0"/>
              <a:t>,</a:t>
            </a:r>
          </a:p>
          <a:p>
            <a:pPr>
              <a:buNone/>
            </a:pPr>
            <a:r>
              <a:rPr lang="ru-RU" sz="2400" b="1" dirty="0" smtClean="0"/>
              <a:t> По лазури весело играя.</a:t>
            </a:r>
          </a:p>
          <a:p>
            <a:pPr>
              <a:buNone/>
            </a:pPr>
            <a:r>
              <a:rPr lang="ru-RU" sz="2400" b="1" dirty="0"/>
              <a:t> </a:t>
            </a:r>
          </a:p>
          <a:p>
            <a:pPr>
              <a:buNone/>
            </a:pPr>
            <a:r>
              <a:rPr lang="ru-RU" sz="2400" b="1" dirty="0" smtClean="0"/>
              <a:t> Но </a:t>
            </a:r>
            <a:r>
              <a:rPr lang="ru-RU" sz="2400" b="1" dirty="0"/>
              <a:t>остался влажный след </a:t>
            </a:r>
            <a:r>
              <a:rPr lang="ru-RU" sz="2400" b="1" dirty="0" smtClean="0"/>
              <a:t>в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</a:t>
            </a:r>
            <a:r>
              <a:rPr lang="ru-RU" sz="2400" b="1" dirty="0"/>
              <a:t>морщине</a:t>
            </a:r>
          </a:p>
          <a:p>
            <a:pPr>
              <a:buNone/>
            </a:pPr>
            <a:r>
              <a:rPr lang="ru-RU" sz="2400" b="1" dirty="0" smtClean="0"/>
              <a:t> Старого </a:t>
            </a:r>
            <a:r>
              <a:rPr lang="ru-RU" sz="2400" b="1" dirty="0"/>
              <a:t>утёса. Одиноко</a:t>
            </a:r>
          </a:p>
          <a:p>
            <a:pPr>
              <a:buNone/>
            </a:pPr>
            <a:r>
              <a:rPr lang="ru-RU" sz="2400" b="1" dirty="0"/>
              <a:t>Он стоит. Задумался глубоко</a:t>
            </a:r>
          </a:p>
          <a:p>
            <a:pPr>
              <a:buNone/>
            </a:pPr>
            <a:r>
              <a:rPr lang="ru-RU" sz="2400" b="1" dirty="0"/>
              <a:t>И тихонько плачет он </a:t>
            </a:r>
            <a:r>
              <a:rPr lang="ru-RU" sz="2400" b="1" dirty="0" smtClean="0"/>
              <a:t>в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</a:t>
            </a:r>
            <a:r>
              <a:rPr lang="ru-RU" sz="2400" b="1" dirty="0"/>
              <a:t>пустыне.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ассоциация стихотворения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Отсканировано 20.03.2010 21-31.bmp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196213" y="1600200"/>
            <a:ext cx="6751574" cy="4525963"/>
          </a:xfrm>
          <a:ln w="41275" cmpd="sng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6700" b="1" dirty="0" smtClean="0"/>
              <a:t>Так </a:t>
            </a:r>
            <a:r>
              <a:rPr lang="ru-RU" sz="6700" b="1" dirty="0"/>
              <a:t>о чем же это стихотворение? Раньше я думал, что о природе. Наверное, отчасти это так. Но попробуем вчитаться в строки.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главных действующих лица стихотворения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b="1" dirty="0" smtClean="0"/>
              <a:t>Эти образы -  </a:t>
            </a:r>
            <a:r>
              <a:rPr lang="ru-RU" sz="4800" b="1" dirty="0"/>
              <a:t>тучка и утёс. И то и другое - предметы окружающего мира, но мне воспринимаются эти образы как противопоставленные друг другу.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из текста и ассоциации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ctr"/>
            <a:r>
              <a:rPr lang="ru-RU" sz="4100" b="0" u="sng" dirty="0"/>
              <a:t>Слова из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Тучка (</a:t>
            </a:r>
            <a:r>
              <a:rPr lang="ru-RU" sz="2800" b="1" dirty="0" err="1"/>
              <a:t>уменьш.суф</a:t>
            </a:r>
            <a:r>
              <a:rPr lang="ru-RU" sz="2800" b="1" dirty="0"/>
              <a:t>.)</a:t>
            </a:r>
          </a:p>
          <a:p>
            <a:r>
              <a:rPr lang="ru-RU" sz="2800" b="1" dirty="0"/>
              <a:t>Золотая (эпитет)</a:t>
            </a:r>
          </a:p>
          <a:p>
            <a:r>
              <a:rPr lang="ru-RU" sz="2800" b="1" dirty="0"/>
              <a:t>Утром умчалась (</a:t>
            </a:r>
            <a:r>
              <a:rPr lang="ru-RU" sz="2800" b="1" dirty="0" err="1"/>
              <a:t>олицетв</a:t>
            </a:r>
            <a:r>
              <a:rPr lang="ru-RU" sz="2800" b="1" dirty="0"/>
              <a:t>.)</a:t>
            </a:r>
          </a:p>
          <a:p>
            <a:r>
              <a:rPr lang="ru-RU" sz="2800" b="1" dirty="0"/>
              <a:t>Лазурь</a:t>
            </a:r>
          </a:p>
          <a:p>
            <a:r>
              <a:rPr lang="ru-RU" sz="2800" b="1" dirty="0"/>
              <a:t>Весело (эпитет) играя (</a:t>
            </a:r>
            <a:r>
              <a:rPr lang="ru-RU" sz="2800" b="1" dirty="0" err="1"/>
              <a:t>олицетв</a:t>
            </a:r>
            <a:r>
              <a:rPr lang="ru-RU" sz="2800" b="1" dirty="0"/>
              <a:t>.)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0" u="sng" dirty="0"/>
              <a:t>Ассоциации 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800" b="1" dirty="0"/>
              <a:t>Лёгкая, подвижная,</a:t>
            </a:r>
          </a:p>
          <a:p>
            <a:r>
              <a:rPr lang="ru-RU" sz="2800" b="1" dirty="0"/>
              <a:t>Легкомысленная, светлая</a:t>
            </a:r>
          </a:p>
          <a:p>
            <a:r>
              <a:rPr lang="ru-RU" sz="2800" b="1" dirty="0"/>
              <a:t> </a:t>
            </a:r>
            <a:r>
              <a:rPr lang="ru-RU" sz="2800" b="1" dirty="0" smtClean="0"/>
              <a:t>Молодость</a:t>
            </a:r>
            <a:r>
              <a:rPr lang="ru-RU" sz="2800" b="1" dirty="0"/>
              <a:t>, беззаботность,</a:t>
            </a:r>
          </a:p>
          <a:p>
            <a:r>
              <a:rPr lang="ru-RU" sz="2800" b="1" dirty="0"/>
              <a:t>Солнце, чистое небо,</a:t>
            </a:r>
          </a:p>
          <a:p>
            <a:r>
              <a:rPr lang="ru-RU" sz="2800" b="1" dirty="0"/>
              <a:t>Радость бытия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463</Words>
  <Application>Microsoft Office PowerPoint</Application>
  <PresentationFormat>Экран (4:3)</PresentationFormat>
  <Paragraphs>99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НАУЧНО-ПРАКТИЧЕСКАЯ КОНФЕРЕНЦИЯ </vt:lpstr>
      <vt:lpstr>Тема исследовательской работы</vt:lpstr>
      <vt:lpstr>Автор проекта</vt:lpstr>
      <vt:lpstr>Цель работы:</vt:lpstr>
      <vt:lpstr> Стихотворение Михаила Юрьевича Лермонтова «Утёс». </vt:lpstr>
      <vt:lpstr>Моя ассоциация стихотворения</vt:lpstr>
      <vt:lpstr>       Так о чем же это стихотворение? Раньше я думал, что о природе. Наверное, отчасти это так. Но попробуем вчитаться в строки.</vt:lpstr>
      <vt:lpstr>Два главных действующих лица стихотворения</vt:lpstr>
      <vt:lpstr>Слова из текста и ассоциации</vt:lpstr>
      <vt:lpstr>Слова из текста и ассоциации</vt:lpstr>
      <vt:lpstr>Отношение к тучке в первой строфе </vt:lpstr>
      <vt:lpstr>Образ утра</vt:lpstr>
      <vt:lpstr>Отношение к тучке во второй строфе </vt:lpstr>
      <vt:lpstr>О чём «задумался глубоко» утес? </vt:lpstr>
      <vt:lpstr>Это  не предметы окружающего мира, а   судьбы человеческие.</vt:lpstr>
      <vt:lpstr>Главный смысл стихотворения </vt:lpstr>
      <vt:lpstr>        ВЫВОД  Я думаю, что такое прочтение стихотворения  интереснее, потому что я открываю для себя истинный смысл произведения. </vt:lpstr>
      <vt:lpstr>Нужно беречь своих близких!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</dc:title>
  <cp:lastModifiedBy>123</cp:lastModifiedBy>
  <cp:revision>22</cp:revision>
  <dcterms:modified xsi:type="dcterms:W3CDTF">2012-12-07T14:11:39Z</dcterms:modified>
</cp:coreProperties>
</file>