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E5E004-66CA-4AD4-B0FF-63B1DD0F9BC8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/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урок 21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71477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В. Вересаев</a:t>
            </a:r>
          </a:p>
          <a:p>
            <a:r>
              <a:rPr lang="ru-RU" sz="6600" dirty="0">
                <a:solidFill>
                  <a:schemeClr val="tx1"/>
                </a:solidFill>
              </a:rPr>
              <a:t> </a:t>
            </a:r>
            <a:r>
              <a:rPr lang="ru-RU" sz="6600" dirty="0" smtClean="0">
                <a:solidFill>
                  <a:schemeClr val="tx1"/>
                </a:solidFill>
              </a:rPr>
              <a:t>«Братишка»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Вересаев</a:t>
            </a:r>
            <a:endParaRPr lang="ru-RU" dirty="0"/>
          </a:p>
        </p:txBody>
      </p:sp>
      <p:pic>
        <p:nvPicPr>
          <p:cNvPr id="4" name="i-main-pic" descr="&amp;Kcy;&amp;acy;&amp;rcy;&amp;tcy;&amp;icy;&amp;ncy;&amp;kcy;&amp;acy; 1 &amp;icy;&amp;zcy; 530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714356"/>
            <a:ext cx="571504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В. Вересаева</a:t>
            </a:r>
            <a:endParaRPr lang="ru-RU" dirty="0"/>
          </a:p>
        </p:txBody>
      </p:sp>
      <p:pic>
        <p:nvPicPr>
          <p:cNvPr id="4" name="i-main-pic" descr="&amp;Kcy;&amp;acy;&amp;rcy;&amp;tcy;&amp;icy;&amp;ncy;&amp;kcy;&amp;acy; 48 &amp;icy;&amp;zcy; 530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28575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&amp;Kcy;&amp;acy;&amp;rcy;&amp;tcy;&amp;icy;&amp;ncy;&amp;kcy;&amp;acy; 64 &amp;icy;&amp;zcy; 530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643050"/>
            <a:ext cx="250033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&amp;Kcy;&amp;acy;&amp;rcy;&amp;tcy;&amp;icy;&amp;ncy;&amp;kcy;&amp;acy; 218 &amp;icy;&amp;zcy; 530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714488"/>
            <a:ext cx="2143140" cy="340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Восстанови и прочитай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sz="5400" dirty="0" smtClean="0"/>
          </a:p>
          <a:p>
            <a:r>
              <a:rPr lang="ru-RU" sz="5400" dirty="0" smtClean="0"/>
              <a:t>В..р..на           с..б..</a:t>
            </a:r>
            <a:r>
              <a:rPr lang="ru-RU" sz="5400" dirty="0" err="1" smtClean="0"/>
              <a:t>ка</a:t>
            </a:r>
            <a:r>
              <a:rPr lang="ru-RU" sz="5400" dirty="0" smtClean="0"/>
              <a:t>   м..</a:t>
            </a:r>
            <a:r>
              <a:rPr lang="ru-RU" sz="5400" dirty="0" err="1" smtClean="0"/>
              <a:t>дв</a:t>
            </a:r>
            <a:r>
              <a:rPr lang="ru-RU" sz="5400" dirty="0" smtClean="0"/>
              <a:t>..</a:t>
            </a:r>
            <a:r>
              <a:rPr lang="ru-RU" sz="5400" dirty="0" err="1" smtClean="0"/>
              <a:t>дь</a:t>
            </a:r>
            <a:r>
              <a:rPr lang="ru-RU" sz="5400" dirty="0" smtClean="0"/>
              <a:t>        к..т..та</a:t>
            </a:r>
          </a:p>
          <a:p>
            <a:r>
              <a:rPr lang="ru-RU" sz="5400" dirty="0"/>
              <a:t>л</a:t>
            </a:r>
            <a:r>
              <a:rPr lang="ru-RU" sz="5400" dirty="0" smtClean="0"/>
              <a:t>..с..ха              сл..</a:t>
            </a:r>
            <a:r>
              <a:rPr lang="ru-RU" sz="5400" dirty="0" err="1" smtClean="0"/>
              <a:t>н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Научись читать трудные слова.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b="1" dirty="0" smtClean="0"/>
              <a:t>Сквозь – сквозит – сквозящий</a:t>
            </a:r>
          </a:p>
          <a:p>
            <a:r>
              <a:rPr lang="ru-RU" sz="4000" b="1" dirty="0" err="1" smtClean="0"/>
              <a:t>Порх</a:t>
            </a:r>
            <a:r>
              <a:rPr lang="ru-RU" sz="4000" b="1" dirty="0" smtClean="0"/>
              <a:t> – порхнул – перепорхнул</a:t>
            </a:r>
          </a:p>
          <a:p>
            <a:r>
              <a:rPr lang="ru-RU" sz="4000" b="1" dirty="0" smtClean="0"/>
              <a:t>Звенеть –звенящий - на звенящем</a:t>
            </a:r>
          </a:p>
          <a:p>
            <a:r>
              <a:rPr lang="ru-RU" sz="4000" b="1" dirty="0" smtClean="0"/>
              <a:t>Клик – кликал – перекликался</a:t>
            </a:r>
          </a:p>
          <a:p>
            <a:r>
              <a:rPr lang="ru-RU" sz="4000" b="1" dirty="0" smtClean="0"/>
              <a:t>Зеленеть – позеленеть -позеленевший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Восстанови последовательность событий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Первый воробей уже напился и ободряет брата.</a:t>
            </a:r>
          </a:p>
          <a:p>
            <a:r>
              <a:rPr lang="ru-RU" sz="4000" dirty="0" smtClean="0"/>
              <a:t>Два воробья сидели на бузине.</a:t>
            </a:r>
          </a:p>
          <a:p>
            <a:r>
              <a:rPr lang="ru-RU" sz="4000" dirty="0" smtClean="0"/>
              <a:t>Один воробей пьёт и поглядывает на другого.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хотел сказать нам писатель?</a:t>
            </a:r>
            <a:br>
              <a:rPr lang="ru-RU" dirty="0" smtClean="0"/>
            </a:br>
            <a:r>
              <a:rPr lang="ru-RU" b="1" dirty="0" smtClean="0"/>
              <a:t>Выбери точную формулировку.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1)Как интересно наблюдать за птицами.</a:t>
            </a:r>
          </a:p>
          <a:p>
            <a:r>
              <a:rPr lang="ru-RU" sz="4400" dirty="0" smtClean="0"/>
              <a:t>2)И у птиц есть братская </a:t>
            </a:r>
            <a:r>
              <a:rPr lang="ru-RU" sz="4400" dirty="0"/>
              <a:t> </a:t>
            </a:r>
            <a:r>
              <a:rPr lang="ru-RU" sz="4400" dirty="0" smtClean="0"/>
              <a:t> дружба  и взаимопомощь.</a:t>
            </a:r>
          </a:p>
          <a:p>
            <a:r>
              <a:rPr lang="ru-RU" sz="4400" dirty="0" smtClean="0"/>
              <a:t>3) Старший брат должен помогать младшему.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</TotalTime>
  <Words>133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Литературное чтение урок 21</vt:lpstr>
      <vt:lpstr>В. Вересаев</vt:lpstr>
      <vt:lpstr>Книги В. Вересаева</vt:lpstr>
      <vt:lpstr>Восстанови и прочитай слова</vt:lpstr>
      <vt:lpstr>Научись читать трудные слова.</vt:lpstr>
      <vt:lpstr>Восстанови последовательность событий</vt:lpstr>
      <vt:lpstr>Что хотел сказать нам писатель? Выбери точную формулировку.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урок 21</dc:title>
  <dc:creator>Admin</dc:creator>
  <cp:lastModifiedBy>User</cp:lastModifiedBy>
  <cp:revision>6</cp:revision>
  <dcterms:created xsi:type="dcterms:W3CDTF">2012-05-12T18:10:52Z</dcterms:created>
  <dcterms:modified xsi:type="dcterms:W3CDTF">2012-12-08T14:45:20Z</dcterms:modified>
</cp:coreProperties>
</file>