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8"/>
  </p:notesMasterIdLst>
  <p:handoutMasterIdLst>
    <p:handoutMasterId r:id="rId9"/>
  </p:handoutMasterIdLst>
  <p:sldIdLst>
    <p:sldId id="256" r:id="rId2"/>
    <p:sldId id="487" r:id="rId3"/>
    <p:sldId id="488" r:id="rId4"/>
    <p:sldId id="491" r:id="rId5"/>
    <p:sldId id="490" r:id="rId6"/>
    <p:sldId id="49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22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F36B72-9EAA-4F7E-861C-15668734E48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3AF40BB-C00A-4172-9624-51CE45A3ED61}">
      <dgm:prSet phldrT="[Текст]" custT="1"/>
      <dgm:spPr/>
      <dgm:t>
        <a:bodyPr/>
        <a:lstStyle/>
        <a:p>
          <a:r>
            <a:rPr lang="ru-RU" sz="2800" dirty="0" smtClean="0"/>
            <a:t>С детьми</a:t>
          </a:r>
          <a:endParaRPr lang="ru-RU" sz="2800" dirty="0"/>
        </a:p>
      </dgm:t>
    </dgm:pt>
    <dgm:pt modelId="{6A2F6BF7-4042-4A35-95F4-0FB7658BAE11}" type="parTrans" cxnId="{DC9B23AA-0E6E-435D-8496-036CFEBBB765}">
      <dgm:prSet/>
      <dgm:spPr/>
      <dgm:t>
        <a:bodyPr/>
        <a:lstStyle/>
        <a:p>
          <a:endParaRPr lang="ru-RU"/>
        </a:p>
      </dgm:t>
    </dgm:pt>
    <dgm:pt modelId="{6F4E9751-5234-483A-9CEF-E61130FA338D}" type="sibTrans" cxnId="{DC9B23AA-0E6E-435D-8496-036CFEBBB765}">
      <dgm:prSet/>
      <dgm:spPr/>
      <dgm:t>
        <a:bodyPr/>
        <a:lstStyle/>
        <a:p>
          <a:endParaRPr lang="ru-RU"/>
        </a:p>
      </dgm:t>
    </dgm:pt>
    <dgm:pt modelId="{6B1C2B66-898D-45EB-9001-60DA9E663EB7}">
      <dgm:prSet phldrT="[Текст]"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Диагностика уровня знаний детей.</a:t>
          </a:r>
          <a:endParaRPr lang="ru-RU" dirty="0">
            <a:solidFill>
              <a:schemeClr val="bg2">
                <a:lumMod val="25000"/>
              </a:schemeClr>
            </a:solidFill>
          </a:endParaRPr>
        </a:p>
      </dgm:t>
    </dgm:pt>
    <dgm:pt modelId="{9FDD085B-5D6B-43C2-877B-1E3400698778}" type="parTrans" cxnId="{DC3AFFB1-7801-46B2-A361-C83F1DA2092E}">
      <dgm:prSet/>
      <dgm:spPr/>
      <dgm:t>
        <a:bodyPr/>
        <a:lstStyle/>
        <a:p>
          <a:endParaRPr lang="ru-RU"/>
        </a:p>
      </dgm:t>
    </dgm:pt>
    <dgm:pt modelId="{DEF47060-2851-47B1-8D1A-6CBE881010D9}" type="sibTrans" cxnId="{DC3AFFB1-7801-46B2-A361-C83F1DA2092E}">
      <dgm:prSet/>
      <dgm:spPr/>
      <dgm:t>
        <a:bodyPr/>
        <a:lstStyle/>
        <a:p>
          <a:endParaRPr lang="ru-RU"/>
        </a:p>
      </dgm:t>
    </dgm:pt>
    <dgm:pt modelId="{A204FE83-36A4-4FB8-B17A-4A417A2F9F5B}">
      <dgm:prSet phldrT="[Текст]" custT="1"/>
      <dgm:spPr/>
      <dgm:t>
        <a:bodyPr/>
        <a:lstStyle/>
        <a:p>
          <a:r>
            <a:rPr lang="ru-RU" sz="2400" dirty="0" smtClean="0"/>
            <a:t>С педагогами</a:t>
          </a:r>
          <a:endParaRPr lang="ru-RU" sz="2400" dirty="0"/>
        </a:p>
      </dgm:t>
    </dgm:pt>
    <dgm:pt modelId="{48C4D6C3-A95B-44E4-9DF3-401589F55B6B}" type="parTrans" cxnId="{386A4F4B-A7BF-4BB5-B19F-E99EE2C0AB10}">
      <dgm:prSet/>
      <dgm:spPr/>
      <dgm:t>
        <a:bodyPr/>
        <a:lstStyle/>
        <a:p>
          <a:endParaRPr lang="ru-RU"/>
        </a:p>
      </dgm:t>
    </dgm:pt>
    <dgm:pt modelId="{275D9A27-66C5-499B-966C-47BDE9D22D03}" type="sibTrans" cxnId="{386A4F4B-A7BF-4BB5-B19F-E99EE2C0AB10}">
      <dgm:prSet/>
      <dgm:spPr/>
      <dgm:t>
        <a:bodyPr/>
        <a:lstStyle/>
        <a:p>
          <a:endParaRPr lang="ru-RU"/>
        </a:p>
      </dgm:t>
    </dgm:pt>
    <dgm:pt modelId="{3604CBA4-45BB-42C8-ACC6-E658216834AB}">
      <dgm:prSet phldrT="[Текст]"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Анкетирование.</a:t>
          </a:r>
          <a:endParaRPr lang="ru-RU" dirty="0">
            <a:solidFill>
              <a:schemeClr val="bg2">
                <a:lumMod val="25000"/>
              </a:schemeClr>
            </a:solidFill>
          </a:endParaRPr>
        </a:p>
      </dgm:t>
    </dgm:pt>
    <dgm:pt modelId="{8EBDE8D0-6687-46A8-A2C5-6A4BE0BA501A}" type="parTrans" cxnId="{77A4A11E-F830-4C93-80AC-2D1C7C73F952}">
      <dgm:prSet/>
      <dgm:spPr/>
      <dgm:t>
        <a:bodyPr/>
        <a:lstStyle/>
        <a:p>
          <a:endParaRPr lang="ru-RU"/>
        </a:p>
      </dgm:t>
    </dgm:pt>
    <dgm:pt modelId="{F706AA66-8486-46F7-BD33-20F552564223}" type="sibTrans" cxnId="{77A4A11E-F830-4C93-80AC-2D1C7C73F952}">
      <dgm:prSet/>
      <dgm:spPr/>
      <dgm:t>
        <a:bodyPr/>
        <a:lstStyle/>
        <a:p>
          <a:endParaRPr lang="ru-RU"/>
        </a:p>
      </dgm:t>
    </dgm:pt>
    <dgm:pt modelId="{7DCE5445-9226-4A44-8203-72BD9EF09505}">
      <dgm:prSet phldrT="[Текст]" custT="1"/>
      <dgm:spPr/>
      <dgm:t>
        <a:bodyPr/>
        <a:lstStyle/>
        <a:p>
          <a:r>
            <a:rPr lang="ru-RU" sz="2400" dirty="0" smtClean="0"/>
            <a:t>С родителями</a:t>
          </a:r>
          <a:endParaRPr lang="ru-RU" sz="2400" dirty="0"/>
        </a:p>
      </dgm:t>
    </dgm:pt>
    <dgm:pt modelId="{5F199530-1235-4DA3-804A-9BA2BD31166D}" type="parTrans" cxnId="{46BDEFA7-F9E3-4749-9D7C-E20090B9348B}">
      <dgm:prSet/>
      <dgm:spPr/>
      <dgm:t>
        <a:bodyPr/>
        <a:lstStyle/>
        <a:p>
          <a:endParaRPr lang="ru-RU"/>
        </a:p>
      </dgm:t>
    </dgm:pt>
    <dgm:pt modelId="{723BDD8A-410E-4BA2-8F95-5E1FD42E6326}" type="sibTrans" cxnId="{46BDEFA7-F9E3-4749-9D7C-E20090B9348B}">
      <dgm:prSet/>
      <dgm:spPr/>
      <dgm:t>
        <a:bodyPr/>
        <a:lstStyle/>
        <a:p>
          <a:endParaRPr lang="ru-RU"/>
        </a:p>
      </dgm:t>
    </dgm:pt>
    <dgm:pt modelId="{04BD95B4-D611-4FC2-8317-A4BC9085AE08}">
      <dgm:prSet phldrT="[Текст]"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Анкетирование</a:t>
          </a:r>
          <a:endParaRPr lang="ru-RU" dirty="0">
            <a:solidFill>
              <a:schemeClr val="bg2">
                <a:lumMod val="25000"/>
              </a:schemeClr>
            </a:solidFill>
          </a:endParaRPr>
        </a:p>
      </dgm:t>
    </dgm:pt>
    <dgm:pt modelId="{103BA421-6074-49A0-8FEF-7AB7F0C18270}" type="parTrans" cxnId="{20D0EA01-61A5-490D-871C-DF001C497866}">
      <dgm:prSet/>
      <dgm:spPr/>
      <dgm:t>
        <a:bodyPr/>
        <a:lstStyle/>
        <a:p>
          <a:endParaRPr lang="ru-RU"/>
        </a:p>
      </dgm:t>
    </dgm:pt>
    <dgm:pt modelId="{5A2230F6-B9E3-48F9-8BD3-4880029283BA}" type="sibTrans" cxnId="{20D0EA01-61A5-490D-871C-DF001C497866}">
      <dgm:prSet/>
      <dgm:spPr/>
      <dgm:t>
        <a:bodyPr/>
        <a:lstStyle/>
        <a:p>
          <a:endParaRPr lang="ru-RU"/>
        </a:p>
      </dgm:t>
    </dgm:pt>
    <dgm:pt modelId="{2E8D68E4-D01E-4CE0-9EF7-D937306CE4A6}">
      <dgm:prSet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Занятия (познавательной, художественно-эстетической направленности)</a:t>
          </a:r>
        </a:p>
      </dgm:t>
    </dgm:pt>
    <dgm:pt modelId="{71EEDE8C-FD41-4803-AAD9-9EBEBFA79ABC}" type="parTrans" cxnId="{7C2F8F33-C3B3-441A-92BA-7503CD45CAE3}">
      <dgm:prSet/>
      <dgm:spPr/>
      <dgm:t>
        <a:bodyPr/>
        <a:lstStyle/>
        <a:p>
          <a:endParaRPr lang="ru-RU"/>
        </a:p>
      </dgm:t>
    </dgm:pt>
    <dgm:pt modelId="{CA0722F9-2E25-4107-801B-F6F53CDC89FD}" type="sibTrans" cxnId="{7C2F8F33-C3B3-441A-92BA-7503CD45CAE3}">
      <dgm:prSet/>
      <dgm:spPr/>
      <dgm:t>
        <a:bodyPr/>
        <a:lstStyle/>
        <a:p>
          <a:endParaRPr lang="ru-RU"/>
        </a:p>
      </dgm:t>
    </dgm:pt>
    <dgm:pt modelId="{D1AF6EC8-EE4F-464B-B8D3-4D60E35C974D}">
      <dgm:prSet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Беседы (индивидуальные, коллективные)</a:t>
          </a:r>
        </a:p>
      </dgm:t>
    </dgm:pt>
    <dgm:pt modelId="{F542D209-0F3B-4BE7-9FE4-E2F7A5D1A6A0}" type="parTrans" cxnId="{16263574-022D-4F96-942D-836358043524}">
      <dgm:prSet/>
      <dgm:spPr/>
      <dgm:t>
        <a:bodyPr/>
        <a:lstStyle/>
        <a:p>
          <a:endParaRPr lang="ru-RU"/>
        </a:p>
      </dgm:t>
    </dgm:pt>
    <dgm:pt modelId="{5DB5CC9F-6D18-4716-B0E9-4BE06390A9A9}" type="sibTrans" cxnId="{16263574-022D-4F96-942D-836358043524}">
      <dgm:prSet/>
      <dgm:spPr/>
      <dgm:t>
        <a:bodyPr/>
        <a:lstStyle/>
        <a:p>
          <a:endParaRPr lang="ru-RU"/>
        </a:p>
      </dgm:t>
    </dgm:pt>
    <dgm:pt modelId="{8F56083B-22DB-4054-A1D1-FEF80CA4B2DA}">
      <dgm:prSet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Чтение художественной литературы</a:t>
          </a:r>
        </a:p>
      </dgm:t>
    </dgm:pt>
    <dgm:pt modelId="{845FE7F2-0A1C-4342-A482-1A711A57B115}" type="parTrans" cxnId="{53D9A697-6063-4C65-AE73-34CF3E260B4F}">
      <dgm:prSet/>
      <dgm:spPr/>
      <dgm:t>
        <a:bodyPr/>
        <a:lstStyle/>
        <a:p>
          <a:endParaRPr lang="ru-RU"/>
        </a:p>
      </dgm:t>
    </dgm:pt>
    <dgm:pt modelId="{45D39B92-109F-490A-8D2E-D3CDF1B4A598}" type="sibTrans" cxnId="{53D9A697-6063-4C65-AE73-34CF3E260B4F}">
      <dgm:prSet/>
      <dgm:spPr/>
      <dgm:t>
        <a:bodyPr/>
        <a:lstStyle/>
        <a:p>
          <a:endParaRPr lang="ru-RU"/>
        </a:p>
      </dgm:t>
    </dgm:pt>
    <dgm:pt modelId="{56740791-ED51-42C0-9C97-0CB7E0185D29}">
      <dgm:prSet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Экскурсии, целевые прогулки, походы</a:t>
          </a:r>
        </a:p>
      </dgm:t>
    </dgm:pt>
    <dgm:pt modelId="{5BBF6243-3BEB-444B-90F1-E9AEAB8C043B}" type="parTrans" cxnId="{79D9A232-CBED-49AC-B89F-8661ED70388B}">
      <dgm:prSet/>
      <dgm:spPr/>
      <dgm:t>
        <a:bodyPr/>
        <a:lstStyle/>
        <a:p>
          <a:endParaRPr lang="ru-RU"/>
        </a:p>
      </dgm:t>
    </dgm:pt>
    <dgm:pt modelId="{72CC10CB-6B75-42D6-B4D8-8DF0CED9EB93}" type="sibTrans" cxnId="{79D9A232-CBED-49AC-B89F-8661ED70388B}">
      <dgm:prSet/>
      <dgm:spPr/>
      <dgm:t>
        <a:bodyPr/>
        <a:lstStyle/>
        <a:p>
          <a:endParaRPr lang="ru-RU"/>
        </a:p>
      </dgm:t>
    </dgm:pt>
    <dgm:pt modelId="{5D0D1CB4-A57A-4496-A981-192CB81D1D22}">
      <dgm:prSet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Рассматривание картин, иллюстраций, альбомов.</a:t>
          </a:r>
        </a:p>
      </dgm:t>
    </dgm:pt>
    <dgm:pt modelId="{C9C26DC8-7ED6-4F44-AC38-E15E5B21E43E}" type="parTrans" cxnId="{82F4D387-93C0-4B50-A20D-5300981D440C}">
      <dgm:prSet/>
      <dgm:spPr/>
      <dgm:t>
        <a:bodyPr/>
        <a:lstStyle/>
        <a:p>
          <a:endParaRPr lang="ru-RU"/>
        </a:p>
      </dgm:t>
    </dgm:pt>
    <dgm:pt modelId="{B4F7A1EE-7FD6-401B-A500-2A3B504F0080}" type="sibTrans" cxnId="{82F4D387-93C0-4B50-A20D-5300981D440C}">
      <dgm:prSet/>
      <dgm:spPr/>
      <dgm:t>
        <a:bodyPr/>
        <a:lstStyle/>
        <a:p>
          <a:endParaRPr lang="ru-RU"/>
        </a:p>
      </dgm:t>
    </dgm:pt>
    <dgm:pt modelId="{99DAC01D-0D29-4CB2-B7DD-E5AF0907722E}">
      <dgm:prSet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Просмотр видеофильмов, слайдов.</a:t>
          </a:r>
        </a:p>
      </dgm:t>
    </dgm:pt>
    <dgm:pt modelId="{D4D65549-672C-44E9-B0C2-A71136BE5631}" type="parTrans" cxnId="{2D0C1FCD-9A98-4078-AD36-BC8EE695F7AB}">
      <dgm:prSet/>
      <dgm:spPr/>
      <dgm:t>
        <a:bodyPr/>
        <a:lstStyle/>
        <a:p>
          <a:endParaRPr lang="ru-RU"/>
        </a:p>
      </dgm:t>
    </dgm:pt>
    <dgm:pt modelId="{AF32D9F5-7F8F-4DF7-88C3-B6DDAA9E1F09}" type="sibTrans" cxnId="{2D0C1FCD-9A98-4078-AD36-BC8EE695F7AB}">
      <dgm:prSet/>
      <dgm:spPr/>
      <dgm:t>
        <a:bodyPr/>
        <a:lstStyle/>
        <a:p>
          <a:endParaRPr lang="ru-RU"/>
        </a:p>
      </dgm:t>
    </dgm:pt>
    <dgm:pt modelId="{1640E283-4D7A-4A88-B0C4-6AACE02D1998}">
      <dgm:prSet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Выставки творческих работ детей.</a:t>
          </a:r>
        </a:p>
      </dgm:t>
    </dgm:pt>
    <dgm:pt modelId="{0B30E48B-5470-4022-9614-0FC702971BB1}" type="parTrans" cxnId="{109AEAA3-13B8-4B80-A885-943C95A15B2E}">
      <dgm:prSet/>
      <dgm:spPr/>
      <dgm:t>
        <a:bodyPr/>
        <a:lstStyle/>
        <a:p>
          <a:endParaRPr lang="ru-RU"/>
        </a:p>
      </dgm:t>
    </dgm:pt>
    <dgm:pt modelId="{C625CD82-DD70-4946-8EE0-C0FB6AE829CA}" type="sibTrans" cxnId="{109AEAA3-13B8-4B80-A885-943C95A15B2E}">
      <dgm:prSet/>
      <dgm:spPr/>
      <dgm:t>
        <a:bodyPr/>
        <a:lstStyle/>
        <a:p>
          <a:endParaRPr lang="ru-RU"/>
        </a:p>
      </dgm:t>
    </dgm:pt>
    <dgm:pt modelId="{923C45C8-17C7-4212-B554-06A179678F10}">
      <dgm:prSet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Праздники и развлечения</a:t>
          </a:r>
        </a:p>
      </dgm:t>
    </dgm:pt>
    <dgm:pt modelId="{F6DFFB73-EA3C-41EB-845E-D7C0ADADF4F5}" type="parTrans" cxnId="{CE36781D-86BE-4915-A822-9A6A26F3B268}">
      <dgm:prSet/>
      <dgm:spPr/>
      <dgm:t>
        <a:bodyPr/>
        <a:lstStyle/>
        <a:p>
          <a:endParaRPr lang="ru-RU"/>
        </a:p>
      </dgm:t>
    </dgm:pt>
    <dgm:pt modelId="{6D3731B9-971E-4CE3-A40D-3600F269D4CE}" type="sibTrans" cxnId="{CE36781D-86BE-4915-A822-9A6A26F3B268}">
      <dgm:prSet/>
      <dgm:spPr/>
      <dgm:t>
        <a:bodyPr/>
        <a:lstStyle/>
        <a:p>
          <a:endParaRPr lang="ru-RU"/>
        </a:p>
      </dgm:t>
    </dgm:pt>
    <dgm:pt modelId="{ADA7E83A-5499-4A69-AD2A-1B9A09146008}">
      <dgm:prSet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Изучение банка данных передового опыта по данной теме</a:t>
          </a:r>
        </a:p>
      </dgm:t>
    </dgm:pt>
    <dgm:pt modelId="{FE2DC6C2-5C8A-4D85-9CC3-B0852DE59214}" type="parTrans" cxnId="{C50FCAE2-A4E9-4296-8501-FD56CD6FDBD8}">
      <dgm:prSet/>
      <dgm:spPr/>
      <dgm:t>
        <a:bodyPr/>
        <a:lstStyle/>
        <a:p>
          <a:endParaRPr lang="ru-RU"/>
        </a:p>
      </dgm:t>
    </dgm:pt>
    <dgm:pt modelId="{6B58E3D0-849D-4F2B-9547-EA9681835C25}" type="sibTrans" cxnId="{C50FCAE2-A4E9-4296-8501-FD56CD6FDBD8}">
      <dgm:prSet/>
      <dgm:spPr/>
      <dgm:t>
        <a:bodyPr/>
        <a:lstStyle/>
        <a:p>
          <a:endParaRPr lang="ru-RU"/>
        </a:p>
      </dgm:t>
    </dgm:pt>
    <dgm:pt modelId="{B2D47361-107E-437F-A402-193F41B5AB32}">
      <dgm:prSet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Интерактивные методы обучения педагогов.</a:t>
          </a:r>
        </a:p>
      </dgm:t>
    </dgm:pt>
    <dgm:pt modelId="{9F4BB000-D314-408C-AD40-7393F267952B}" type="parTrans" cxnId="{4A76F545-8D26-45CB-8868-3A472EEEADEE}">
      <dgm:prSet/>
      <dgm:spPr/>
      <dgm:t>
        <a:bodyPr/>
        <a:lstStyle/>
        <a:p>
          <a:endParaRPr lang="ru-RU"/>
        </a:p>
      </dgm:t>
    </dgm:pt>
    <dgm:pt modelId="{F5B6690B-E681-4C4D-B11F-B2E205DB1281}" type="sibTrans" cxnId="{4A76F545-8D26-45CB-8868-3A472EEEADEE}">
      <dgm:prSet/>
      <dgm:spPr/>
      <dgm:t>
        <a:bodyPr/>
        <a:lstStyle/>
        <a:p>
          <a:endParaRPr lang="ru-RU"/>
        </a:p>
      </dgm:t>
    </dgm:pt>
    <dgm:pt modelId="{D1A29682-BD59-43DD-8BB8-4F8B4347B9B3}">
      <dgm:prSet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Совместные мероприятия с детьми, педагогами, родителями.</a:t>
          </a:r>
        </a:p>
      </dgm:t>
    </dgm:pt>
    <dgm:pt modelId="{473433E7-3017-4E8E-978B-0047688FE1A0}" type="parTrans" cxnId="{8806C852-2DBC-466D-90A6-529680D0D974}">
      <dgm:prSet/>
      <dgm:spPr/>
      <dgm:t>
        <a:bodyPr/>
        <a:lstStyle/>
        <a:p>
          <a:endParaRPr lang="ru-RU"/>
        </a:p>
      </dgm:t>
    </dgm:pt>
    <dgm:pt modelId="{099E01AD-6E07-4D0E-AAF8-DE8B18EA2482}" type="sibTrans" cxnId="{8806C852-2DBC-466D-90A6-529680D0D974}">
      <dgm:prSet/>
      <dgm:spPr/>
      <dgm:t>
        <a:bodyPr/>
        <a:lstStyle/>
        <a:p>
          <a:endParaRPr lang="ru-RU"/>
        </a:p>
      </dgm:t>
    </dgm:pt>
    <dgm:pt modelId="{A9D703BE-F53A-4D26-8CE2-D0BA3B22A640}">
      <dgm:prSet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Посещение воспитанников на дому</a:t>
          </a:r>
        </a:p>
      </dgm:t>
    </dgm:pt>
    <dgm:pt modelId="{92740D84-1C82-4998-A466-481ED0A66440}" type="parTrans" cxnId="{6CC2A670-2D79-4A2F-B0CB-FB4A13C0DDB9}">
      <dgm:prSet/>
      <dgm:spPr/>
      <dgm:t>
        <a:bodyPr/>
        <a:lstStyle/>
        <a:p>
          <a:endParaRPr lang="ru-RU"/>
        </a:p>
      </dgm:t>
    </dgm:pt>
    <dgm:pt modelId="{E5EDF4EF-A54F-443A-9EA0-BF0BEA8290CB}" type="sibTrans" cxnId="{6CC2A670-2D79-4A2F-B0CB-FB4A13C0DDB9}">
      <dgm:prSet/>
      <dgm:spPr/>
      <dgm:t>
        <a:bodyPr/>
        <a:lstStyle/>
        <a:p>
          <a:endParaRPr lang="ru-RU"/>
        </a:p>
      </dgm:t>
    </dgm:pt>
    <dgm:pt modelId="{A7B179EA-22F8-4802-99AC-9D871302FD39}">
      <dgm:prSet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Ведение социальной карты семьи.</a:t>
          </a:r>
        </a:p>
      </dgm:t>
    </dgm:pt>
    <dgm:pt modelId="{DBC24A6E-0E1A-4F14-99B8-E71BF1A849C3}" type="parTrans" cxnId="{BF03574A-7B1C-4415-8F8F-AC9271DE3383}">
      <dgm:prSet/>
      <dgm:spPr/>
      <dgm:t>
        <a:bodyPr/>
        <a:lstStyle/>
        <a:p>
          <a:endParaRPr lang="ru-RU"/>
        </a:p>
      </dgm:t>
    </dgm:pt>
    <dgm:pt modelId="{941BBA99-3CA3-45F8-8B26-4791E6844BA2}" type="sibTrans" cxnId="{BF03574A-7B1C-4415-8F8F-AC9271DE3383}">
      <dgm:prSet/>
      <dgm:spPr/>
      <dgm:t>
        <a:bodyPr/>
        <a:lstStyle/>
        <a:p>
          <a:endParaRPr lang="ru-RU"/>
        </a:p>
      </dgm:t>
    </dgm:pt>
    <dgm:pt modelId="{8A24B6D5-0F11-4CD8-BE84-10BC5E069525}">
      <dgm:prSet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Ведение социальной карты</a:t>
          </a:r>
        </a:p>
      </dgm:t>
    </dgm:pt>
    <dgm:pt modelId="{A9EA57CE-CF68-444D-92A1-4554666B866E}" type="parTrans" cxnId="{7DB54FF7-6381-4C9A-8B25-1FC9846C8335}">
      <dgm:prSet/>
      <dgm:spPr/>
      <dgm:t>
        <a:bodyPr/>
        <a:lstStyle/>
        <a:p>
          <a:endParaRPr lang="ru-RU"/>
        </a:p>
      </dgm:t>
    </dgm:pt>
    <dgm:pt modelId="{9AF59328-1700-493A-885F-FA5590F62C0C}" type="sibTrans" cxnId="{7DB54FF7-6381-4C9A-8B25-1FC9846C8335}">
      <dgm:prSet/>
      <dgm:spPr/>
      <dgm:t>
        <a:bodyPr/>
        <a:lstStyle/>
        <a:p>
          <a:endParaRPr lang="ru-RU"/>
        </a:p>
      </dgm:t>
    </dgm:pt>
    <dgm:pt modelId="{FD23E11D-CC16-4A1F-84A1-6AD088861874}">
      <dgm:prSet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Родительские собрания</a:t>
          </a:r>
        </a:p>
      </dgm:t>
    </dgm:pt>
    <dgm:pt modelId="{3A485BDB-3563-4E59-B780-8F96735038E5}" type="parTrans" cxnId="{4BFCB5AF-3CE8-437E-A5EC-B75B816AF403}">
      <dgm:prSet/>
      <dgm:spPr/>
      <dgm:t>
        <a:bodyPr/>
        <a:lstStyle/>
        <a:p>
          <a:endParaRPr lang="ru-RU"/>
        </a:p>
      </dgm:t>
    </dgm:pt>
    <dgm:pt modelId="{0A1F7708-8557-4C9C-BED6-CA15D8797810}" type="sibTrans" cxnId="{4BFCB5AF-3CE8-437E-A5EC-B75B816AF403}">
      <dgm:prSet/>
      <dgm:spPr/>
      <dgm:t>
        <a:bodyPr/>
        <a:lstStyle/>
        <a:p>
          <a:endParaRPr lang="ru-RU"/>
        </a:p>
      </dgm:t>
    </dgm:pt>
    <dgm:pt modelId="{C68B3156-C3E7-4746-9355-B553447B1266}">
      <dgm:prSet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Круглый стол</a:t>
          </a:r>
        </a:p>
      </dgm:t>
    </dgm:pt>
    <dgm:pt modelId="{BF0E0871-6C9A-4B2D-89EA-161880C39379}" type="parTrans" cxnId="{61311C7A-A996-4DDF-8052-E0D41F20395B}">
      <dgm:prSet/>
      <dgm:spPr/>
      <dgm:t>
        <a:bodyPr/>
        <a:lstStyle/>
        <a:p>
          <a:endParaRPr lang="ru-RU"/>
        </a:p>
      </dgm:t>
    </dgm:pt>
    <dgm:pt modelId="{DAEE90C4-9011-428C-B9CB-D1AE35D7317E}" type="sibTrans" cxnId="{61311C7A-A996-4DDF-8052-E0D41F20395B}">
      <dgm:prSet/>
      <dgm:spPr/>
      <dgm:t>
        <a:bodyPr/>
        <a:lstStyle/>
        <a:p>
          <a:endParaRPr lang="ru-RU"/>
        </a:p>
      </dgm:t>
    </dgm:pt>
    <dgm:pt modelId="{847B658E-4137-466A-9008-124244DCFA71}">
      <dgm:prSet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Мастер- класс</a:t>
          </a:r>
        </a:p>
      </dgm:t>
    </dgm:pt>
    <dgm:pt modelId="{5638E229-C75D-45F9-8818-5D0AAD10BC3F}" type="parTrans" cxnId="{CA17191C-9E29-4FB3-B020-1118D2F8D643}">
      <dgm:prSet/>
      <dgm:spPr/>
      <dgm:t>
        <a:bodyPr/>
        <a:lstStyle/>
        <a:p>
          <a:endParaRPr lang="ru-RU"/>
        </a:p>
      </dgm:t>
    </dgm:pt>
    <dgm:pt modelId="{3BA97C21-65BE-4FD4-A73C-01A5DCA10CBB}" type="sibTrans" cxnId="{CA17191C-9E29-4FB3-B020-1118D2F8D643}">
      <dgm:prSet/>
      <dgm:spPr/>
      <dgm:t>
        <a:bodyPr/>
        <a:lstStyle/>
        <a:p>
          <a:endParaRPr lang="ru-RU"/>
        </a:p>
      </dgm:t>
    </dgm:pt>
    <dgm:pt modelId="{F1D831A2-C2C8-4163-A3E6-767E473323DB}">
      <dgm:prSet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Деловая игра</a:t>
          </a:r>
        </a:p>
      </dgm:t>
    </dgm:pt>
    <dgm:pt modelId="{181A62A1-D4AF-4305-AFC4-F059255A9A16}" type="parTrans" cxnId="{88027DF3-AB48-4056-8776-D97421B386BB}">
      <dgm:prSet/>
      <dgm:spPr/>
      <dgm:t>
        <a:bodyPr/>
        <a:lstStyle/>
        <a:p>
          <a:endParaRPr lang="ru-RU"/>
        </a:p>
      </dgm:t>
    </dgm:pt>
    <dgm:pt modelId="{5CAE4A23-69DA-4CE4-98C7-070552B01A39}" type="sibTrans" cxnId="{88027DF3-AB48-4056-8776-D97421B386BB}">
      <dgm:prSet/>
      <dgm:spPr/>
      <dgm:t>
        <a:bodyPr/>
        <a:lstStyle/>
        <a:p>
          <a:endParaRPr lang="ru-RU"/>
        </a:p>
      </dgm:t>
    </dgm:pt>
    <dgm:pt modelId="{63825B76-26AC-4B75-B55C-FD8CD0B9D34C}">
      <dgm:prSet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День открытых дверей</a:t>
          </a:r>
        </a:p>
      </dgm:t>
    </dgm:pt>
    <dgm:pt modelId="{495717B5-18EF-41BA-A932-5243C2B635C7}" type="parTrans" cxnId="{8B860004-9F1A-47CC-B3BD-154587540AA6}">
      <dgm:prSet/>
      <dgm:spPr/>
      <dgm:t>
        <a:bodyPr/>
        <a:lstStyle/>
        <a:p>
          <a:endParaRPr lang="ru-RU"/>
        </a:p>
      </dgm:t>
    </dgm:pt>
    <dgm:pt modelId="{69392498-007A-4248-9FB2-92F698DD0953}" type="sibTrans" cxnId="{8B860004-9F1A-47CC-B3BD-154587540AA6}">
      <dgm:prSet/>
      <dgm:spPr/>
      <dgm:t>
        <a:bodyPr/>
        <a:lstStyle/>
        <a:p>
          <a:endParaRPr lang="ru-RU"/>
        </a:p>
      </dgm:t>
    </dgm:pt>
    <dgm:pt modelId="{D4D5AACF-DD09-4F94-BFC8-37300A406714}">
      <dgm:prSet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Совместные выставки творческих работ</a:t>
          </a:r>
        </a:p>
      </dgm:t>
    </dgm:pt>
    <dgm:pt modelId="{4786DFEB-0C15-4B81-8E1E-AE01EB2FCA00}" type="parTrans" cxnId="{8574F306-E9E8-42C6-BE63-82E4CA8439DD}">
      <dgm:prSet/>
      <dgm:spPr/>
      <dgm:t>
        <a:bodyPr/>
        <a:lstStyle/>
        <a:p>
          <a:endParaRPr lang="ru-RU"/>
        </a:p>
      </dgm:t>
    </dgm:pt>
    <dgm:pt modelId="{B0C4EF55-E907-43E3-BAE2-C6A1D1519A6F}" type="sibTrans" cxnId="{8574F306-E9E8-42C6-BE63-82E4CA8439DD}">
      <dgm:prSet/>
      <dgm:spPr/>
      <dgm:t>
        <a:bodyPr/>
        <a:lstStyle/>
        <a:p>
          <a:endParaRPr lang="ru-RU"/>
        </a:p>
      </dgm:t>
    </dgm:pt>
    <dgm:pt modelId="{727ED08B-BE69-420A-A378-57A6164246A1}">
      <dgm:prSet/>
      <dgm:spPr/>
      <dgm:t>
        <a:bodyPr/>
        <a:lstStyle/>
        <a:p>
          <a:r>
            <a: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Видеофрагменты</a:t>
          </a:r>
        </a:p>
      </dgm:t>
    </dgm:pt>
    <dgm:pt modelId="{3699718A-185A-43AD-97FE-655A3CF1D628}" type="parTrans" cxnId="{B07A30C3-93D7-4B45-833B-32DB56E8211A}">
      <dgm:prSet/>
      <dgm:spPr/>
      <dgm:t>
        <a:bodyPr/>
        <a:lstStyle/>
        <a:p>
          <a:endParaRPr lang="ru-RU"/>
        </a:p>
      </dgm:t>
    </dgm:pt>
    <dgm:pt modelId="{EF4E1B21-7D6E-4090-B78E-648949268A0D}" type="sibTrans" cxnId="{B07A30C3-93D7-4B45-833B-32DB56E8211A}">
      <dgm:prSet/>
      <dgm:spPr/>
      <dgm:t>
        <a:bodyPr/>
        <a:lstStyle/>
        <a:p>
          <a:endParaRPr lang="ru-RU"/>
        </a:p>
      </dgm:t>
    </dgm:pt>
    <dgm:pt modelId="{CD189F33-3644-48AB-BCA2-A0A34BDE9D5F}">
      <dgm:prSet/>
      <dgm:spPr/>
      <dgm:t>
        <a:bodyPr/>
        <a:lstStyle/>
        <a:p>
          <a:endParaRPr lang="ru-RU" b="1" dirty="0" smtClean="0">
            <a:solidFill>
              <a:schemeClr val="tx2">
                <a:lumMod val="60000"/>
                <a:lumOff val="4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0BEB666-0628-49AC-BEE3-F3F87B718897}" type="parTrans" cxnId="{8E4D80CD-6B63-4BD1-9349-5C4A177F8A8F}">
      <dgm:prSet/>
      <dgm:spPr/>
      <dgm:t>
        <a:bodyPr/>
        <a:lstStyle/>
        <a:p>
          <a:endParaRPr lang="ru-RU"/>
        </a:p>
      </dgm:t>
    </dgm:pt>
    <dgm:pt modelId="{863EE670-EF7E-4281-AA8C-34CB5287D44B}" type="sibTrans" cxnId="{8E4D80CD-6B63-4BD1-9349-5C4A177F8A8F}">
      <dgm:prSet/>
      <dgm:spPr/>
      <dgm:t>
        <a:bodyPr/>
        <a:lstStyle/>
        <a:p>
          <a:endParaRPr lang="ru-RU"/>
        </a:p>
      </dgm:t>
    </dgm:pt>
    <dgm:pt modelId="{02ED0D34-CB3B-4A21-BE8E-85439B0D88CC}" type="pres">
      <dgm:prSet presAssocID="{3AF36B72-9EAA-4F7E-861C-15668734E48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5AD0BA-960F-496A-ADF0-2435AD6D40F5}" type="pres">
      <dgm:prSet presAssocID="{33AF40BB-C00A-4172-9624-51CE45A3ED61}" presName="composite" presStyleCnt="0"/>
      <dgm:spPr/>
    </dgm:pt>
    <dgm:pt modelId="{8DC1AC91-9104-487C-8FD3-3E23585B0D58}" type="pres">
      <dgm:prSet presAssocID="{33AF40BB-C00A-4172-9624-51CE45A3ED6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7BC46E-8719-4100-AE19-BEBDD7279A8A}" type="pres">
      <dgm:prSet presAssocID="{33AF40BB-C00A-4172-9624-51CE45A3ED61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386AF5-0E3B-4B0E-A575-36C1931C3C39}" type="pres">
      <dgm:prSet presAssocID="{6F4E9751-5234-483A-9CEF-E61130FA338D}" presName="space" presStyleCnt="0"/>
      <dgm:spPr/>
    </dgm:pt>
    <dgm:pt modelId="{FCCDA134-7E45-477A-9D9A-5E377CFEC8B1}" type="pres">
      <dgm:prSet presAssocID="{A204FE83-36A4-4FB8-B17A-4A417A2F9F5B}" presName="composite" presStyleCnt="0"/>
      <dgm:spPr/>
    </dgm:pt>
    <dgm:pt modelId="{4AADD653-1E82-4FBB-B386-44EE57853BA7}" type="pres">
      <dgm:prSet presAssocID="{A204FE83-36A4-4FB8-B17A-4A417A2F9F5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B5ED82-145B-4AA2-B3B6-470B9C422BDA}" type="pres">
      <dgm:prSet presAssocID="{A204FE83-36A4-4FB8-B17A-4A417A2F9F5B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8180EF-217C-47EA-B0FD-9614F90E6CE9}" type="pres">
      <dgm:prSet presAssocID="{275D9A27-66C5-499B-966C-47BDE9D22D03}" presName="space" presStyleCnt="0"/>
      <dgm:spPr/>
    </dgm:pt>
    <dgm:pt modelId="{302C68BE-3938-484E-9505-08AB80FBA44E}" type="pres">
      <dgm:prSet presAssocID="{7DCE5445-9226-4A44-8203-72BD9EF09505}" presName="composite" presStyleCnt="0"/>
      <dgm:spPr/>
    </dgm:pt>
    <dgm:pt modelId="{C2CA35C3-19F4-43BD-8469-654073FD2EE6}" type="pres">
      <dgm:prSet presAssocID="{7DCE5445-9226-4A44-8203-72BD9EF09505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2B724B-67FD-4068-A40B-27A0977357F9}" type="pres">
      <dgm:prSet presAssocID="{7DCE5445-9226-4A44-8203-72BD9EF09505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40B7C1-189A-4096-AD23-6E7AD7D1BE7B}" type="presOf" srcId="{A7B179EA-22F8-4802-99AC-9D871302FD39}" destId="{F2B5ED82-145B-4AA2-B3B6-470B9C422BDA}" srcOrd="0" destOrd="5" presId="urn:microsoft.com/office/officeart/2005/8/layout/hList1"/>
    <dgm:cxn modelId="{61311C7A-A996-4DDF-8052-E0D41F20395B}" srcId="{7DCE5445-9226-4A44-8203-72BD9EF09505}" destId="{C68B3156-C3E7-4746-9355-B553447B1266}" srcOrd="3" destOrd="0" parTransId="{BF0E0871-6C9A-4B2D-89EA-161880C39379}" sibTransId="{DAEE90C4-9011-428C-B9CB-D1AE35D7317E}"/>
    <dgm:cxn modelId="{4BFCB5AF-3CE8-437E-A5EC-B75B816AF403}" srcId="{7DCE5445-9226-4A44-8203-72BD9EF09505}" destId="{FD23E11D-CC16-4A1F-84A1-6AD088861874}" srcOrd="2" destOrd="0" parTransId="{3A485BDB-3563-4E59-B780-8F96735038E5}" sibTransId="{0A1F7708-8557-4C9C-BED6-CA15D8797810}"/>
    <dgm:cxn modelId="{12700E52-DE46-4B6A-88BA-55455824C229}" type="presOf" srcId="{CD189F33-3644-48AB-BCA2-A0A34BDE9D5F}" destId="{9F2B724B-67FD-4068-A40B-27A0977357F9}" srcOrd="0" destOrd="9" presId="urn:microsoft.com/office/officeart/2005/8/layout/hList1"/>
    <dgm:cxn modelId="{8574F306-E9E8-42C6-BE63-82E4CA8439DD}" srcId="{7DCE5445-9226-4A44-8203-72BD9EF09505}" destId="{D4D5AACF-DD09-4F94-BFC8-37300A406714}" srcOrd="7" destOrd="0" parTransId="{4786DFEB-0C15-4B81-8E1E-AE01EB2FCA00}" sibTransId="{B0C4EF55-E907-43E3-BAE2-C6A1D1519A6F}"/>
    <dgm:cxn modelId="{8E4D80CD-6B63-4BD1-9349-5C4A177F8A8F}" srcId="{7DCE5445-9226-4A44-8203-72BD9EF09505}" destId="{CD189F33-3644-48AB-BCA2-A0A34BDE9D5F}" srcOrd="9" destOrd="0" parTransId="{A0BEB666-0628-49AC-BEE3-F3F87B718897}" sibTransId="{863EE670-EF7E-4281-AA8C-34CB5287D44B}"/>
    <dgm:cxn modelId="{C50FCAE2-A4E9-4296-8501-FD56CD6FDBD8}" srcId="{A204FE83-36A4-4FB8-B17A-4A417A2F9F5B}" destId="{ADA7E83A-5499-4A69-AD2A-1B9A09146008}" srcOrd="1" destOrd="0" parTransId="{FE2DC6C2-5C8A-4D85-9CC3-B0852DE59214}" sibTransId="{6B58E3D0-849D-4F2B-9547-EA9681835C25}"/>
    <dgm:cxn modelId="{7DB54FF7-6381-4C9A-8B25-1FC9846C8335}" srcId="{7DCE5445-9226-4A44-8203-72BD9EF09505}" destId="{8A24B6D5-0F11-4CD8-BE84-10BC5E069525}" srcOrd="1" destOrd="0" parTransId="{A9EA57CE-CF68-444D-92A1-4554666B866E}" sibTransId="{9AF59328-1700-493A-885F-FA5590F62C0C}"/>
    <dgm:cxn modelId="{20D0EA01-61A5-490D-871C-DF001C497866}" srcId="{7DCE5445-9226-4A44-8203-72BD9EF09505}" destId="{04BD95B4-D611-4FC2-8317-A4BC9085AE08}" srcOrd="0" destOrd="0" parTransId="{103BA421-6074-49A0-8FEF-7AB7F0C18270}" sibTransId="{5A2230F6-B9E3-48F9-8BD3-4880029283BA}"/>
    <dgm:cxn modelId="{85A8D3B1-807A-45A4-B653-F401BB26EFCB}" type="presOf" srcId="{727ED08B-BE69-420A-A378-57A6164246A1}" destId="{9F2B724B-67FD-4068-A40B-27A0977357F9}" srcOrd="0" destOrd="8" presId="urn:microsoft.com/office/officeart/2005/8/layout/hList1"/>
    <dgm:cxn modelId="{81647C0F-2581-4EEB-9FFB-0F0E60ACAF1B}" type="presOf" srcId="{2E8D68E4-D01E-4CE0-9EF7-D937306CE4A6}" destId="{4B7BC46E-8719-4100-AE19-BEBDD7279A8A}" srcOrd="0" destOrd="1" presId="urn:microsoft.com/office/officeart/2005/8/layout/hList1"/>
    <dgm:cxn modelId="{88027DF3-AB48-4056-8776-D97421B386BB}" srcId="{7DCE5445-9226-4A44-8203-72BD9EF09505}" destId="{F1D831A2-C2C8-4163-A3E6-767E473323DB}" srcOrd="5" destOrd="0" parTransId="{181A62A1-D4AF-4305-AFC4-F059255A9A16}" sibTransId="{5CAE4A23-69DA-4CE4-98C7-070552B01A39}"/>
    <dgm:cxn modelId="{034ED7CB-A5DF-445D-B0D4-0B10B5B87CE2}" type="presOf" srcId="{B2D47361-107E-437F-A402-193F41B5AB32}" destId="{F2B5ED82-145B-4AA2-B3B6-470B9C422BDA}" srcOrd="0" destOrd="2" presId="urn:microsoft.com/office/officeart/2005/8/layout/hList1"/>
    <dgm:cxn modelId="{08D4A510-4F75-4FD1-96BA-8C59E4D7B7BE}" type="presOf" srcId="{ADA7E83A-5499-4A69-AD2A-1B9A09146008}" destId="{F2B5ED82-145B-4AA2-B3B6-470B9C422BDA}" srcOrd="0" destOrd="1" presId="urn:microsoft.com/office/officeart/2005/8/layout/hList1"/>
    <dgm:cxn modelId="{109AEAA3-13B8-4B80-A885-943C95A15B2E}" srcId="{33AF40BB-C00A-4172-9624-51CE45A3ED61}" destId="{1640E283-4D7A-4A88-B0C4-6AACE02D1998}" srcOrd="7" destOrd="0" parTransId="{0B30E48B-5470-4022-9614-0FC702971BB1}" sibTransId="{C625CD82-DD70-4946-8EE0-C0FB6AE829CA}"/>
    <dgm:cxn modelId="{8E22D540-AEED-4362-97A6-5E979EC13F10}" type="presOf" srcId="{6B1C2B66-898D-45EB-9001-60DA9E663EB7}" destId="{4B7BC46E-8719-4100-AE19-BEBDD7279A8A}" srcOrd="0" destOrd="0" presId="urn:microsoft.com/office/officeart/2005/8/layout/hList1"/>
    <dgm:cxn modelId="{5E8BF769-A497-4D1D-8F1F-E013B2E3F810}" type="presOf" srcId="{A204FE83-36A4-4FB8-B17A-4A417A2F9F5B}" destId="{4AADD653-1E82-4FBB-B386-44EE57853BA7}" srcOrd="0" destOrd="0" presId="urn:microsoft.com/office/officeart/2005/8/layout/hList1"/>
    <dgm:cxn modelId="{62E66CD3-4D5A-4C8F-8163-FD1ED9D7D264}" type="presOf" srcId="{847B658E-4137-466A-9008-124244DCFA71}" destId="{9F2B724B-67FD-4068-A40B-27A0977357F9}" srcOrd="0" destOrd="4" presId="urn:microsoft.com/office/officeart/2005/8/layout/hList1"/>
    <dgm:cxn modelId="{B07A30C3-93D7-4B45-833B-32DB56E8211A}" srcId="{7DCE5445-9226-4A44-8203-72BD9EF09505}" destId="{727ED08B-BE69-420A-A378-57A6164246A1}" srcOrd="8" destOrd="0" parTransId="{3699718A-185A-43AD-97FE-655A3CF1D628}" sibTransId="{EF4E1B21-7D6E-4090-B78E-648949268A0D}"/>
    <dgm:cxn modelId="{BB6C0628-6026-45AC-BDD6-D937F229F436}" type="presOf" srcId="{33AF40BB-C00A-4172-9624-51CE45A3ED61}" destId="{8DC1AC91-9104-487C-8FD3-3E23585B0D58}" srcOrd="0" destOrd="0" presId="urn:microsoft.com/office/officeart/2005/8/layout/hList1"/>
    <dgm:cxn modelId="{C0FAFA95-69F8-4434-93C7-229680176756}" type="presOf" srcId="{8F56083B-22DB-4054-A1D1-FEF80CA4B2DA}" destId="{4B7BC46E-8719-4100-AE19-BEBDD7279A8A}" srcOrd="0" destOrd="3" presId="urn:microsoft.com/office/officeart/2005/8/layout/hList1"/>
    <dgm:cxn modelId="{82F4D387-93C0-4B50-A20D-5300981D440C}" srcId="{33AF40BB-C00A-4172-9624-51CE45A3ED61}" destId="{5D0D1CB4-A57A-4496-A981-192CB81D1D22}" srcOrd="5" destOrd="0" parTransId="{C9C26DC8-7ED6-4F44-AC38-E15E5B21E43E}" sibTransId="{B4F7A1EE-7FD6-401B-A500-2A3B504F0080}"/>
    <dgm:cxn modelId="{386A4F4B-A7BF-4BB5-B19F-E99EE2C0AB10}" srcId="{3AF36B72-9EAA-4F7E-861C-15668734E487}" destId="{A204FE83-36A4-4FB8-B17A-4A417A2F9F5B}" srcOrd="1" destOrd="0" parTransId="{48C4D6C3-A95B-44E4-9DF3-401589F55B6B}" sibTransId="{275D9A27-66C5-499B-966C-47BDE9D22D03}"/>
    <dgm:cxn modelId="{DA30F6C8-E85E-4CF1-9A80-FA77B9B8718F}" type="presOf" srcId="{99DAC01D-0D29-4CB2-B7DD-E5AF0907722E}" destId="{4B7BC46E-8719-4100-AE19-BEBDD7279A8A}" srcOrd="0" destOrd="6" presId="urn:microsoft.com/office/officeart/2005/8/layout/hList1"/>
    <dgm:cxn modelId="{77A4A11E-F830-4C93-80AC-2D1C7C73F952}" srcId="{A204FE83-36A4-4FB8-B17A-4A417A2F9F5B}" destId="{3604CBA4-45BB-42C8-ACC6-E658216834AB}" srcOrd="0" destOrd="0" parTransId="{8EBDE8D0-6687-46A8-A2C5-6A4BE0BA501A}" sibTransId="{F706AA66-8486-46F7-BD33-20F552564223}"/>
    <dgm:cxn modelId="{0AFB106D-401E-4864-BFE2-E0E1691E77AC}" type="presOf" srcId="{7DCE5445-9226-4A44-8203-72BD9EF09505}" destId="{C2CA35C3-19F4-43BD-8469-654073FD2EE6}" srcOrd="0" destOrd="0" presId="urn:microsoft.com/office/officeart/2005/8/layout/hList1"/>
    <dgm:cxn modelId="{6D09AA3B-25D6-4D17-99BA-CC19BD2DB9FD}" type="presOf" srcId="{63825B76-26AC-4B75-B55C-FD8CD0B9D34C}" destId="{9F2B724B-67FD-4068-A40B-27A0977357F9}" srcOrd="0" destOrd="6" presId="urn:microsoft.com/office/officeart/2005/8/layout/hList1"/>
    <dgm:cxn modelId="{8806C852-2DBC-466D-90A6-529680D0D974}" srcId="{A204FE83-36A4-4FB8-B17A-4A417A2F9F5B}" destId="{D1A29682-BD59-43DD-8BB8-4F8B4347B9B3}" srcOrd="3" destOrd="0" parTransId="{473433E7-3017-4E8E-978B-0047688FE1A0}" sibTransId="{099E01AD-6E07-4D0E-AAF8-DE8B18EA2482}"/>
    <dgm:cxn modelId="{CE36781D-86BE-4915-A822-9A6A26F3B268}" srcId="{33AF40BB-C00A-4172-9624-51CE45A3ED61}" destId="{923C45C8-17C7-4212-B554-06A179678F10}" srcOrd="8" destOrd="0" parTransId="{F6DFFB73-EA3C-41EB-845E-D7C0ADADF4F5}" sibTransId="{6D3731B9-971E-4CE3-A40D-3600F269D4CE}"/>
    <dgm:cxn modelId="{B8B8CA3B-670A-4CCD-954B-1F082628B488}" type="presOf" srcId="{A9D703BE-F53A-4D26-8CE2-D0BA3B22A640}" destId="{F2B5ED82-145B-4AA2-B3B6-470B9C422BDA}" srcOrd="0" destOrd="4" presId="urn:microsoft.com/office/officeart/2005/8/layout/hList1"/>
    <dgm:cxn modelId="{E95CD15D-E3B7-4C56-ADD9-228119323AF0}" type="presOf" srcId="{D1AF6EC8-EE4F-464B-B8D3-4D60E35C974D}" destId="{4B7BC46E-8719-4100-AE19-BEBDD7279A8A}" srcOrd="0" destOrd="2" presId="urn:microsoft.com/office/officeart/2005/8/layout/hList1"/>
    <dgm:cxn modelId="{801C9D2A-46BE-4F53-B3CD-BA8DD8AB1988}" type="presOf" srcId="{3AF36B72-9EAA-4F7E-861C-15668734E487}" destId="{02ED0D34-CB3B-4A21-BE8E-85439B0D88CC}" srcOrd="0" destOrd="0" presId="urn:microsoft.com/office/officeart/2005/8/layout/hList1"/>
    <dgm:cxn modelId="{DC3AFFB1-7801-46B2-A361-C83F1DA2092E}" srcId="{33AF40BB-C00A-4172-9624-51CE45A3ED61}" destId="{6B1C2B66-898D-45EB-9001-60DA9E663EB7}" srcOrd="0" destOrd="0" parTransId="{9FDD085B-5D6B-43C2-877B-1E3400698778}" sibTransId="{DEF47060-2851-47B1-8D1A-6CBE881010D9}"/>
    <dgm:cxn modelId="{AD0C747D-93DA-4BDD-AB4C-FD6F8AD3C8C7}" type="presOf" srcId="{8A24B6D5-0F11-4CD8-BE84-10BC5E069525}" destId="{9F2B724B-67FD-4068-A40B-27A0977357F9}" srcOrd="0" destOrd="1" presId="urn:microsoft.com/office/officeart/2005/8/layout/hList1"/>
    <dgm:cxn modelId="{75F6A219-6982-461D-9120-243CFD84CAFD}" type="presOf" srcId="{923C45C8-17C7-4212-B554-06A179678F10}" destId="{4B7BC46E-8719-4100-AE19-BEBDD7279A8A}" srcOrd="0" destOrd="8" presId="urn:microsoft.com/office/officeart/2005/8/layout/hList1"/>
    <dgm:cxn modelId="{CA17191C-9E29-4FB3-B020-1118D2F8D643}" srcId="{7DCE5445-9226-4A44-8203-72BD9EF09505}" destId="{847B658E-4137-466A-9008-124244DCFA71}" srcOrd="4" destOrd="0" parTransId="{5638E229-C75D-45F9-8818-5D0AAD10BC3F}" sibTransId="{3BA97C21-65BE-4FD4-A73C-01A5DCA10CBB}"/>
    <dgm:cxn modelId="{A4134607-3EA2-4A4B-9D69-EFD917DF8D08}" type="presOf" srcId="{D1A29682-BD59-43DD-8BB8-4F8B4347B9B3}" destId="{F2B5ED82-145B-4AA2-B3B6-470B9C422BDA}" srcOrd="0" destOrd="3" presId="urn:microsoft.com/office/officeart/2005/8/layout/hList1"/>
    <dgm:cxn modelId="{6CC2A670-2D79-4A2F-B0CB-FB4A13C0DDB9}" srcId="{A204FE83-36A4-4FB8-B17A-4A417A2F9F5B}" destId="{A9D703BE-F53A-4D26-8CE2-D0BA3B22A640}" srcOrd="4" destOrd="0" parTransId="{92740D84-1C82-4998-A466-481ED0A66440}" sibTransId="{E5EDF4EF-A54F-443A-9EA0-BF0BEA8290CB}"/>
    <dgm:cxn modelId="{BF03574A-7B1C-4415-8F8F-AC9271DE3383}" srcId="{A204FE83-36A4-4FB8-B17A-4A417A2F9F5B}" destId="{A7B179EA-22F8-4802-99AC-9D871302FD39}" srcOrd="5" destOrd="0" parTransId="{DBC24A6E-0E1A-4F14-99B8-E71BF1A849C3}" sibTransId="{941BBA99-3CA3-45F8-8B26-4791E6844BA2}"/>
    <dgm:cxn modelId="{53D9A697-6063-4C65-AE73-34CF3E260B4F}" srcId="{33AF40BB-C00A-4172-9624-51CE45A3ED61}" destId="{8F56083B-22DB-4054-A1D1-FEF80CA4B2DA}" srcOrd="3" destOrd="0" parTransId="{845FE7F2-0A1C-4342-A482-1A711A57B115}" sibTransId="{45D39B92-109F-490A-8D2E-D3CDF1B4A598}"/>
    <dgm:cxn modelId="{8B860004-9F1A-47CC-B3BD-154587540AA6}" srcId="{7DCE5445-9226-4A44-8203-72BD9EF09505}" destId="{63825B76-26AC-4B75-B55C-FD8CD0B9D34C}" srcOrd="6" destOrd="0" parTransId="{495717B5-18EF-41BA-A932-5243C2B635C7}" sibTransId="{69392498-007A-4248-9FB2-92F698DD0953}"/>
    <dgm:cxn modelId="{0657247E-D93B-489E-AC47-511E32B8A529}" type="presOf" srcId="{56740791-ED51-42C0-9C97-0CB7E0185D29}" destId="{4B7BC46E-8719-4100-AE19-BEBDD7279A8A}" srcOrd="0" destOrd="4" presId="urn:microsoft.com/office/officeart/2005/8/layout/hList1"/>
    <dgm:cxn modelId="{138E790B-C260-4C5E-AAD9-0DF588993EAE}" type="presOf" srcId="{5D0D1CB4-A57A-4496-A981-192CB81D1D22}" destId="{4B7BC46E-8719-4100-AE19-BEBDD7279A8A}" srcOrd="0" destOrd="5" presId="urn:microsoft.com/office/officeart/2005/8/layout/hList1"/>
    <dgm:cxn modelId="{C8E69342-4EC0-4DF7-B9A5-CE01563E5D08}" type="presOf" srcId="{04BD95B4-D611-4FC2-8317-A4BC9085AE08}" destId="{9F2B724B-67FD-4068-A40B-27A0977357F9}" srcOrd="0" destOrd="0" presId="urn:microsoft.com/office/officeart/2005/8/layout/hList1"/>
    <dgm:cxn modelId="{79D9A232-CBED-49AC-B89F-8661ED70388B}" srcId="{33AF40BB-C00A-4172-9624-51CE45A3ED61}" destId="{56740791-ED51-42C0-9C97-0CB7E0185D29}" srcOrd="4" destOrd="0" parTransId="{5BBF6243-3BEB-444B-90F1-E9AEAB8C043B}" sibTransId="{72CC10CB-6B75-42D6-B4D8-8DF0CED9EB93}"/>
    <dgm:cxn modelId="{DD5B68A8-AB5E-4B3B-AC06-44D473E99783}" type="presOf" srcId="{D4D5AACF-DD09-4F94-BFC8-37300A406714}" destId="{9F2B724B-67FD-4068-A40B-27A0977357F9}" srcOrd="0" destOrd="7" presId="urn:microsoft.com/office/officeart/2005/8/layout/hList1"/>
    <dgm:cxn modelId="{7C2F8F33-C3B3-441A-92BA-7503CD45CAE3}" srcId="{33AF40BB-C00A-4172-9624-51CE45A3ED61}" destId="{2E8D68E4-D01E-4CE0-9EF7-D937306CE4A6}" srcOrd="1" destOrd="0" parTransId="{71EEDE8C-FD41-4803-AAD9-9EBEBFA79ABC}" sibTransId="{CA0722F9-2E25-4107-801B-F6F53CDC89FD}"/>
    <dgm:cxn modelId="{46BDEFA7-F9E3-4749-9D7C-E20090B9348B}" srcId="{3AF36B72-9EAA-4F7E-861C-15668734E487}" destId="{7DCE5445-9226-4A44-8203-72BD9EF09505}" srcOrd="2" destOrd="0" parTransId="{5F199530-1235-4DA3-804A-9BA2BD31166D}" sibTransId="{723BDD8A-410E-4BA2-8F95-5E1FD42E6326}"/>
    <dgm:cxn modelId="{DC9B23AA-0E6E-435D-8496-036CFEBBB765}" srcId="{3AF36B72-9EAA-4F7E-861C-15668734E487}" destId="{33AF40BB-C00A-4172-9624-51CE45A3ED61}" srcOrd="0" destOrd="0" parTransId="{6A2F6BF7-4042-4A35-95F4-0FB7658BAE11}" sibTransId="{6F4E9751-5234-483A-9CEF-E61130FA338D}"/>
    <dgm:cxn modelId="{4A76F545-8D26-45CB-8868-3A472EEEADEE}" srcId="{A204FE83-36A4-4FB8-B17A-4A417A2F9F5B}" destId="{B2D47361-107E-437F-A402-193F41B5AB32}" srcOrd="2" destOrd="0" parTransId="{9F4BB000-D314-408C-AD40-7393F267952B}" sibTransId="{F5B6690B-E681-4C4D-B11F-B2E205DB1281}"/>
    <dgm:cxn modelId="{2D0C1FCD-9A98-4078-AD36-BC8EE695F7AB}" srcId="{33AF40BB-C00A-4172-9624-51CE45A3ED61}" destId="{99DAC01D-0D29-4CB2-B7DD-E5AF0907722E}" srcOrd="6" destOrd="0" parTransId="{D4D65549-672C-44E9-B0C2-A71136BE5631}" sibTransId="{AF32D9F5-7F8F-4DF7-88C3-B6DDAA9E1F09}"/>
    <dgm:cxn modelId="{A826DCA8-FD8D-4DD6-96C9-FFEC5067AACC}" type="presOf" srcId="{1640E283-4D7A-4A88-B0C4-6AACE02D1998}" destId="{4B7BC46E-8719-4100-AE19-BEBDD7279A8A}" srcOrd="0" destOrd="7" presId="urn:microsoft.com/office/officeart/2005/8/layout/hList1"/>
    <dgm:cxn modelId="{0B256EBA-47F7-4DD7-98F5-4A7CFBB09A2E}" type="presOf" srcId="{3604CBA4-45BB-42C8-ACC6-E658216834AB}" destId="{F2B5ED82-145B-4AA2-B3B6-470B9C422BDA}" srcOrd="0" destOrd="0" presId="urn:microsoft.com/office/officeart/2005/8/layout/hList1"/>
    <dgm:cxn modelId="{EDE3DF9F-D064-4F03-9CE8-5315B44AC3EE}" type="presOf" srcId="{F1D831A2-C2C8-4163-A3E6-767E473323DB}" destId="{9F2B724B-67FD-4068-A40B-27A0977357F9}" srcOrd="0" destOrd="5" presId="urn:microsoft.com/office/officeart/2005/8/layout/hList1"/>
    <dgm:cxn modelId="{16263574-022D-4F96-942D-836358043524}" srcId="{33AF40BB-C00A-4172-9624-51CE45A3ED61}" destId="{D1AF6EC8-EE4F-464B-B8D3-4D60E35C974D}" srcOrd="2" destOrd="0" parTransId="{F542D209-0F3B-4BE7-9FE4-E2F7A5D1A6A0}" sibTransId="{5DB5CC9F-6D18-4716-B0E9-4BE06390A9A9}"/>
    <dgm:cxn modelId="{50FBA0D5-071C-4CE2-9A91-8B07D54EAB24}" type="presOf" srcId="{FD23E11D-CC16-4A1F-84A1-6AD088861874}" destId="{9F2B724B-67FD-4068-A40B-27A0977357F9}" srcOrd="0" destOrd="2" presId="urn:microsoft.com/office/officeart/2005/8/layout/hList1"/>
    <dgm:cxn modelId="{AD78AA6E-AF47-4C07-9F81-669539247556}" type="presOf" srcId="{C68B3156-C3E7-4746-9355-B553447B1266}" destId="{9F2B724B-67FD-4068-A40B-27A0977357F9}" srcOrd="0" destOrd="3" presId="urn:microsoft.com/office/officeart/2005/8/layout/hList1"/>
    <dgm:cxn modelId="{1F63C032-AFC3-45B2-BE65-FA345B9B69A4}" type="presParOf" srcId="{02ED0D34-CB3B-4A21-BE8E-85439B0D88CC}" destId="{A25AD0BA-960F-496A-ADF0-2435AD6D40F5}" srcOrd="0" destOrd="0" presId="urn:microsoft.com/office/officeart/2005/8/layout/hList1"/>
    <dgm:cxn modelId="{817F53A9-080F-447C-B003-E6D97202C07F}" type="presParOf" srcId="{A25AD0BA-960F-496A-ADF0-2435AD6D40F5}" destId="{8DC1AC91-9104-487C-8FD3-3E23585B0D58}" srcOrd="0" destOrd="0" presId="urn:microsoft.com/office/officeart/2005/8/layout/hList1"/>
    <dgm:cxn modelId="{6A53E5D0-1ECE-4746-98F2-E8A3BB4327F2}" type="presParOf" srcId="{A25AD0BA-960F-496A-ADF0-2435AD6D40F5}" destId="{4B7BC46E-8719-4100-AE19-BEBDD7279A8A}" srcOrd="1" destOrd="0" presId="urn:microsoft.com/office/officeart/2005/8/layout/hList1"/>
    <dgm:cxn modelId="{9E3BFCF5-EE9D-4D4B-807C-6F7CB7CF7760}" type="presParOf" srcId="{02ED0D34-CB3B-4A21-BE8E-85439B0D88CC}" destId="{79386AF5-0E3B-4B0E-A575-36C1931C3C39}" srcOrd="1" destOrd="0" presId="urn:microsoft.com/office/officeart/2005/8/layout/hList1"/>
    <dgm:cxn modelId="{E40DFCCC-B9A8-4F64-A7B3-FD3FF0118FFB}" type="presParOf" srcId="{02ED0D34-CB3B-4A21-BE8E-85439B0D88CC}" destId="{FCCDA134-7E45-477A-9D9A-5E377CFEC8B1}" srcOrd="2" destOrd="0" presId="urn:microsoft.com/office/officeart/2005/8/layout/hList1"/>
    <dgm:cxn modelId="{14292643-84BA-417B-A976-115D9F6AE6A9}" type="presParOf" srcId="{FCCDA134-7E45-477A-9D9A-5E377CFEC8B1}" destId="{4AADD653-1E82-4FBB-B386-44EE57853BA7}" srcOrd="0" destOrd="0" presId="urn:microsoft.com/office/officeart/2005/8/layout/hList1"/>
    <dgm:cxn modelId="{5CD493B8-B746-4F7A-AD45-A179146291A6}" type="presParOf" srcId="{FCCDA134-7E45-477A-9D9A-5E377CFEC8B1}" destId="{F2B5ED82-145B-4AA2-B3B6-470B9C422BDA}" srcOrd="1" destOrd="0" presId="urn:microsoft.com/office/officeart/2005/8/layout/hList1"/>
    <dgm:cxn modelId="{891831F7-9594-4602-9F68-59E84511D92D}" type="presParOf" srcId="{02ED0D34-CB3B-4A21-BE8E-85439B0D88CC}" destId="{0E8180EF-217C-47EA-B0FD-9614F90E6CE9}" srcOrd="3" destOrd="0" presId="urn:microsoft.com/office/officeart/2005/8/layout/hList1"/>
    <dgm:cxn modelId="{E4498D25-26AB-4968-8D6A-308695080B77}" type="presParOf" srcId="{02ED0D34-CB3B-4A21-BE8E-85439B0D88CC}" destId="{302C68BE-3938-484E-9505-08AB80FBA44E}" srcOrd="4" destOrd="0" presId="urn:microsoft.com/office/officeart/2005/8/layout/hList1"/>
    <dgm:cxn modelId="{07571A58-A0C8-4CDE-97F0-58FF7BA35486}" type="presParOf" srcId="{302C68BE-3938-484E-9505-08AB80FBA44E}" destId="{C2CA35C3-19F4-43BD-8469-654073FD2EE6}" srcOrd="0" destOrd="0" presId="urn:microsoft.com/office/officeart/2005/8/layout/hList1"/>
    <dgm:cxn modelId="{132C2EC0-C0FB-476D-980C-0886A99BC12E}" type="presParOf" srcId="{302C68BE-3938-484E-9505-08AB80FBA44E}" destId="{9F2B724B-67FD-4068-A40B-27A0977357F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C1AC91-9104-487C-8FD3-3E23585B0D58}">
      <dsp:nvSpPr>
        <dsp:cNvPr id="0" name=""/>
        <dsp:cNvSpPr/>
      </dsp:nvSpPr>
      <dsp:spPr>
        <a:xfrm>
          <a:off x="2571" y="131272"/>
          <a:ext cx="2507456" cy="6297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 детьми</a:t>
          </a:r>
          <a:endParaRPr lang="ru-RU" sz="2800" kern="1200" dirty="0"/>
        </a:p>
      </dsp:txBody>
      <dsp:txXfrm>
        <a:off x="2571" y="131272"/>
        <a:ext cx="2507456" cy="629761"/>
      </dsp:txXfrm>
    </dsp:sp>
    <dsp:sp modelId="{4B7BC46E-8719-4100-AE19-BEBDD7279A8A}">
      <dsp:nvSpPr>
        <dsp:cNvPr id="0" name=""/>
        <dsp:cNvSpPr/>
      </dsp:nvSpPr>
      <dsp:spPr>
        <a:xfrm>
          <a:off x="2571" y="761034"/>
          <a:ext cx="2507456" cy="34971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Диагностика уровня знаний детей.</a:t>
          </a:r>
          <a:endParaRPr lang="ru-RU" sz="1300" kern="1200" dirty="0">
            <a:solidFill>
              <a:schemeClr val="bg2">
                <a:lumMod val="25000"/>
              </a:schemeClr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Занятия (познавательной, художественно-эстетической направленности)</a:t>
          </a:r>
          <a:endParaRPr lang="ru-RU" sz="1300" b="1" kern="1200" dirty="0" smtClean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Беседы (индивидуальные, коллективные)</a:t>
          </a:r>
          <a:endParaRPr lang="ru-RU" sz="1300" b="1" kern="1200" dirty="0" smtClean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Чтение художественной литературы</a:t>
          </a:r>
          <a:endParaRPr lang="ru-RU" sz="1300" b="1" kern="1200" dirty="0" smtClean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Экскурсии, целевые прогулки, походы</a:t>
          </a:r>
          <a:endParaRPr lang="ru-RU" sz="1300" b="1" kern="1200" dirty="0" smtClean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Рассматривание картин, иллюстраций, альбомов.</a:t>
          </a:r>
          <a:endParaRPr lang="ru-RU" sz="1300" b="1" kern="1200" dirty="0" smtClean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Просмотр видеофильмов, слайдов.</a:t>
          </a:r>
          <a:endParaRPr lang="ru-RU" sz="1300" b="1" kern="1200" dirty="0" smtClean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Выставки творческих работ детей.</a:t>
          </a:r>
          <a:endParaRPr lang="ru-RU" sz="1300" b="1" kern="1200" dirty="0" smtClean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Праздники и развлечения</a:t>
          </a:r>
          <a:endParaRPr lang="ru-RU" sz="1300" b="1" kern="1200" dirty="0" smtClean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571" y="761034"/>
        <a:ext cx="2507456" cy="3497130"/>
      </dsp:txXfrm>
    </dsp:sp>
    <dsp:sp modelId="{4AADD653-1E82-4FBB-B386-44EE57853BA7}">
      <dsp:nvSpPr>
        <dsp:cNvPr id="0" name=""/>
        <dsp:cNvSpPr/>
      </dsp:nvSpPr>
      <dsp:spPr>
        <a:xfrm>
          <a:off x="2861071" y="131272"/>
          <a:ext cx="2507456" cy="6297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 педагогами</a:t>
          </a:r>
          <a:endParaRPr lang="ru-RU" sz="2400" kern="1200" dirty="0"/>
        </a:p>
      </dsp:txBody>
      <dsp:txXfrm>
        <a:off x="2861071" y="131272"/>
        <a:ext cx="2507456" cy="629761"/>
      </dsp:txXfrm>
    </dsp:sp>
    <dsp:sp modelId="{F2B5ED82-145B-4AA2-B3B6-470B9C422BDA}">
      <dsp:nvSpPr>
        <dsp:cNvPr id="0" name=""/>
        <dsp:cNvSpPr/>
      </dsp:nvSpPr>
      <dsp:spPr>
        <a:xfrm>
          <a:off x="2861071" y="761034"/>
          <a:ext cx="2507456" cy="34971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Анкетирование.</a:t>
          </a:r>
          <a:endParaRPr lang="ru-RU" sz="1300" kern="1200" dirty="0">
            <a:solidFill>
              <a:schemeClr val="bg2">
                <a:lumMod val="25000"/>
              </a:schemeClr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Изучение банка данных передового опыта по данной теме</a:t>
          </a:r>
          <a:endParaRPr lang="ru-RU" sz="1300" b="1" kern="1200" dirty="0" smtClean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Интерактивные методы обучения педагогов.</a:t>
          </a:r>
          <a:endParaRPr lang="ru-RU" sz="1300" b="1" kern="1200" dirty="0" smtClean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Совместные мероприятия с детьми, педагогами, родителями.</a:t>
          </a:r>
          <a:endParaRPr lang="ru-RU" sz="1300" b="1" kern="1200" dirty="0" smtClean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Посещение воспитанников на дому</a:t>
          </a:r>
          <a:endParaRPr lang="ru-RU" sz="1300" b="1" kern="1200" dirty="0" smtClean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Ведение социальной карты семьи.</a:t>
          </a:r>
          <a:endParaRPr lang="ru-RU" sz="1300" b="1" kern="1200" dirty="0" smtClean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61071" y="761034"/>
        <a:ext cx="2507456" cy="3497130"/>
      </dsp:txXfrm>
    </dsp:sp>
    <dsp:sp modelId="{C2CA35C3-19F4-43BD-8469-654073FD2EE6}">
      <dsp:nvSpPr>
        <dsp:cNvPr id="0" name=""/>
        <dsp:cNvSpPr/>
      </dsp:nvSpPr>
      <dsp:spPr>
        <a:xfrm>
          <a:off x="5719571" y="131272"/>
          <a:ext cx="2507456" cy="6297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 родителями</a:t>
          </a:r>
          <a:endParaRPr lang="ru-RU" sz="2400" kern="1200" dirty="0"/>
        </a:p>
      </dsp:txBody>
      <dsp:txXfrm>
        <a:off x="5719571" y="131272"/>
        <a:ext cx="2507456" cy="629761"/>
      </dsp:txXfrm>
    </dsp:sp>
    <dsp:sp modelId="{9F2B724B-67FD-4068-A40B-27A0977357F9}">
      <dsp:nvSpPr>
        <dsp:cNvPr id="0" name=""/>
        <dsp:cNvSpPr/>
      </dsp:nvSpPr>
      <dsp:spPr>
        <a:xfrm>
          <a:off x="5719571" y="761034"/>
          <a:ext cx="2507456" cy="34971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Анкетирование</a:t>
          </a:r>
          <a:endParaRPr lang="ru-RU" sz="1300" kern="1200" dirty="0">
            <a:solidFill>
              <a:schemeClr val="bg2">
                <a:lumMod val="25000"/>
              </a:schemeClr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Ведение социальной карты</a:t>
          </a:r>
          <a:endParaRPr lang="ru-RU" sz="1300" b="1" kern="1200" dirty="0" smtClean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Родительские собрания</a:t>
          </a:r>
          <a:endParaRPr lang="ru-RU" sz="1300" b="1" kern="1200" dirty="0" smtClean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Круглый стол</a:t>
          </a:r>
          <a:endParaRPr lang="ru-RU" sz="1300" b="1" kern="1200" dirty="0" smtClean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Мастер- класс</a:t>
          </a:r>
          <a:endParaRPr lang="ru-RU" sz="1300" b="1" kern="1200" dirty="0" smtClean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Деловая игра</a:t>
          </a:r>
          <a:endParaRPr lang="ru-RU" sz="1300" b="1" kern="1200" dirty="0" smtClean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День открытых дверей</a:t>
          </a:r>
          <a:endParaRPr lang="ru-RU" sz="1300" b="1" kern="1200" dirty="0" smtClean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Совместные выставки творческих работ</a:t>
          </a:r>
          <a:endParaRPr lang="ru-RU" sz="1300" b="1" kern="1200" dirty="0" smtClean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Видеофрагменты</a:t>
          </a:r>
          <a:endParaRPr lang="ru-RU" sz="1300" b="1" kern="1200" dirty="0" smtClean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b="1" kern="1200" dirty="0" smtClean="0">
            <a:solidFill>
              <a:schemeClr val="tx2">
                <a:lumMod val="60000"/>
                <a:lumOff val="4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719571" y="761034"/>
        <a:ext cx="2507456" cy="34971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9DD5A-2280-4CA3-ACB4-D48F03AB2FFC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F4D7AF-D254-4F11-B858-7B617873FF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18433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D822C-8001-4F13-B779-1A1DC12185BB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83041-CDE0-4271-800E-6CAAFB9881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5698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C1A2-E3DD-4BEF-B431-BA9CE2473B3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C1A2-E3DD-4BEF-B431-BA9CE2473B3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C1A2-E3DD-4BEF-B431-BA9CE2473B3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C1A2-E3DD-4BEF-B431-BA9CE2473B3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C1A2-E3DD-4BEF-B431-BA9CE2473B3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C1A2-E3DD-4BEF-B431-BA9CE2473B3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C1A2-E3DD-4BEF-B431-BA9CE2473B3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C1A2-E3DD-4BEF-B431-BA9CE2473B3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C1A2-E3DD-4BEF-B431-BA9CE2473B3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C1A2-E3DD-4BEF-B431-BA9CE2473B3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C1A2-E3DD-4BEF-B431-BA9CE2473B3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43C1A2-E3DD-4BEF-B431-BA9CE2473B3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5996F8-B23F-4EDA-91A4-2DEDE68E4AC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03427"/>
            <a:ext cx="8352928" cy="2420888"/>
          </a:xfrm>
          <a:scene3d>
            <a:camera prst="orthographicFront"/>
            <a:lightRig rig="freezing" dir="t">
              <a:rot lat="0" lon="0" rev="5640000"/>
            </a:lightRig>
          </a:scene3d>
          <a:sp3d>
            <a:bevelT w="139700" h="139700" prst="divot"/>
          </a:sp3d>
        </p:spPr>
        <p:style>
          <a:lnRef idx="1">
            <a:schemeClr val="accent2"/>
          </a:lnRef>
          <a:fillRef idx="1001">
            <a:schemeClr val="lt1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– детский сад комбинированного вида №9 «Олененок» </a:t>
            </a:r>
            <a:b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муниципального образования  Староминский район</a:t>
            </a:r>
            <a:b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2400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Воспитатель:  Сузик Светлана Анатольевна</a:t>
            </a:r>
            <a:br>
              <a:rPr lang="ru-RU" sz="2400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i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94309" y="3159003"/>
            <a:ext cx="5757858" cy="3088934"/>
          </a:xfrm>
        </p:spPr>
        <p:txBody>
          <a:bodyPr>
            <a:normAutofit/>
            <a:scene3d>
              <a:camera prst="perspectiveLeft"/>
              <a:lightRig rig="threePt" dir="t"/>
            </a:scene3d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 опыта работы: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Система  совместной  творческой деятельности  педагогов,  детей   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 родителей  по  ознакомлению  с традициями социально-нравственной 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 этнической  культуры  Кубани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Admin\Рабочий стол\P1050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071810"/>
            <a:ext cx="2786082" cy="32147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032406" cy="936104"/>
          </a:xfrm>
        </p:spPr>
        <p:txBody>
          <a:bodyPr>
            <a:noAutofit/>
          </a:bodyPr>
          <a:lstStyle/>
          <a:p>
            <a:pPr algn="ctr"/>
            <a:r>
              <a:rPr lang="ru-RU" sz="48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Задачи опыта работы:</a:t>
            </a:r>
            <a:endParaRPr lang="ru-RU" sz="4800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23528" y="1484784"/>
            <a:ext cx="8064568" cy="4896544"/>
          </a:xfrm>
        </p:spPr>
        <p:txBody>
          <a:bodyPr>
            <a:normAutofit/>
          </a:bodyPr>
          <a:lstStyle/>
          <a:p>
            <a:pPr marL="457200" indent="-457200" algn="just">
              <a:buFont typeface="Wingdings" pitchFamily="2" charset="2"/>
              <a:buChar char="ü"/>
            </a:pPr>
            <a:r>
              <a:rPr lang="ru-RU" dirty="0" smtClean="0"/>
              <a:t>Формирование у детей дошкольного возраста </a:t>
            </a:r>
            <a:r>
              <a:rPr lang="ru-RU" dirty="0"/>
              <a:t>первоначальных представлений о социально-нравственных ценностях – семья, любовь, доброжелательность, сопереживание, справедливость, вежливость, совесть,  через разнообразные формы работы;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dirty="0"/>
              <a:t>воспитание личности ребенка, знающей, уважающей историю, традицию, </a:t>
            </a:r>
            <a:r>
              <a:rPr lang="ru-RU" dirty="0" smtClean="0"/>
              <a:t>обряды.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dirty="0" smtClean="0"/>
              <a:t>воспитание </a:t>
            </a:r>
            <a:r>
              <a:rPr lang="ru-RU" dirty="0"/>
              <a:t>положительного отношения детей к социально-нравственным  и культурным ценностям своего народа.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7270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032406" cy="93610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Представление и распространение </a:t>
            </a:r>
            <a:r>
              <a:rPr lang="ru-RU" sz="44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опыта</a:t>
            </a:r>
            <a:endParaRPr lang="ru-RU" sz="4400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16678" y="1484784"/>
            <a:ext cx="8064568" cy="4896544"/>
          </a:xfrm>
        </p:spPr>
        <p:txBody>
          <a:bodyPr>
            <a:normAutofit fontScale="92500" lnSpcReduction="20000"/>
          </a:bodyPr>
          <a:lstStyle/>
          <a:p>
            <a:pPr marL="457200" indent="-457200"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Краевой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педагогический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фестиваль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«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Инновационный поиск 2011»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30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марта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2011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года в городе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Краснодаре</a:t>
            </a:r>
          </a:p>
          <a:p>
            <a:pPr algn="just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Районный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семинар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воспитателей ДОУ по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теме «Социально –нравственное и патриотическое воспитание дошкольников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  24 апреля 2011 года</a:t>
            </a:r>
          </a:p>
          <a:p>
            <a:pPr algn="just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Научно-практическая педагогическая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конференция «Экспериментальная ,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инновационная деятельность, как 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ресурс развития системы образования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района»  10 декабря 2011 года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41992" y="1268760"/>
            <a:ext cx="2195902" cy="16368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152928"/>
            <a:ext cx="2433826" cy="1921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873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86415862"/>
              </p:ext>
            </p:extLst>
          </p:nvPr>
        </p:nvGraphicFramePr>
        <p:xfrm>
          <a:off x="428596" y="1928802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70762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9793" y="404664"/>
            <a:ext cx="8032406" cy="936104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Результативность работы с воспитанниками </a:t>
            </a:r>
            <a:endParaRPr lang="ru-RU" sz="4400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23528" y="1484784"/>
            <a:ext cx="8064568" cy="4896544"/>
          </a:xfrm>
        </p:spPr>
        <p:txBody>
          <a:bodyPr>
            <a:normAutofit/>
          </a:bodyPr>
          <a:lstStyle/>
          <a:p>
            <a:pPr algn="just"/>
            <a:endParaRPr lang="ru-RU" dirty="0" smtClean="0"/>
          </a:p>
          <a:p>
            <a:pPr marL="457200" indent="-457200" algn="ctr">
              <a:buFont typeface="Wingdings" pitchFamily="2" charset="2"/>
              <a:buChar char="ü"/>
            </a:pPr>
            <a:endParaRPr lang="ru-RU" dirty="0" smtClean="0"/>
          </a:p>
          <a:p>
            <a:pPr marL="457200" indent="-457200" algn="ctr">
              <a:buFont typeface="Wingdings" pitchFamily="2" charset="2"/>
              <a:buChar char="ü"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72816"/>
            <a:ext cx="799288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Усвоение детьми социально-нравственных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категорий: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Любовь и привязанность к своей семье, дому, детскому саду, улице, станице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Бережное отношение к природе и всему живому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Уважение к своему труду и труду других людей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Гордость за свою станицу, край, родину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Сохранение и укрепление добрых кубанских традиций, игр, обычаев и обрядов </a:t>
            </a:r>
          </a:p>
          <a:p>
            <a:pPr marL="457200" indent="-457200" algn="just">
              <a:buFont typeface="Wingdings" pitchFamily="2" charset="2"/>
              <a:buChar char="ü"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181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9793" y="404664"/>
            <a:ext cx="8032406" cy="93610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СПАСИБО ЗА  ВНИМАНИЕ!</a:t>
            </a:r>
            <a:endParaRPr lang="ru-RU" sz="4400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23528" y="1484784"/>
            <a:ext cx="8064568" cy="4896544"/>
          </a:xfrm>
        </p:spPr>
        <p:txBody>
          <a:bodyPr>
            <a:normAutofit/>
          </a:bodyPr>
          <a:lstStyle/>
          <a:p>
            <a:pPr algn="just"/>
            <a:endParaRPr lang="ru-RU" dirty="0" smtClean="0"/>
          </a:p>
          <a:p>
            <a:pPr marL="457200" indent="-457200" algn="ctr">
              <a:buFont typeface="Wingdings" pitchFamily="2" charset="2"/>
              <a:buChar char="ü"/>
            </a:pPr>
            <a:endParaRPr lang="ru-RU" dirty="0" smtClean="0"/>
          </a:p>
          <a:p>
            <a:pPr marL="457200" indent="-457200" algn="ctr">
              <a:buFont typeface="Wingdings" pitchFamily="2" charset="2"/>
              <a:buChar char="ü"/>
            </a:pPr>
            <a:endParaRPr lang="ru-RU" dirty="0"/>
          </a:p>
        </p:txBody>
      </p:sp>
      <p:pic>
        <p:nvPicPr>
          <p:cNvPr id="5" name="Picture 2" descr="F:\ФОТО 4\фото на эксперимен в костюмах\100_PANA\P1000768.JPG"/>
          <p:cNvPicPr>
            <a:picLocks noChangeAspect="1" noChangeArrowheads="1"/>
          </p:cNvPicPr>
          <p:nvPr/>
        </p:nvPicPr>
        <p:blipFill>
          <a:blip r:embed="rId2" cstate="print"/>
          <a:srcRect l="16396" t="-433" r="20236"/>
          <a:stretch>
            <a:fillRect/>
          </a:stretch>
        </p:blipFill>
        <p:spPr bwMode="auto">
          <a:xfrm>
            <a:off x="2928926" y="2357430"/>
            <a:ext cx="2726336" cy="32186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402181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1378</TotalTime>
  <Words>334</Words>
  <Application>Microsoft Office PowerPoint</Application>
  <PresentationFormat>Экран (4:3)</PresentationFormat>
  <Paragraphs>60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Муниципальное бюджетное дошкольное образовательное учреждение – детский сад комбинированного вида №9 «Олененок»  муниципального образования  Староминский район  Воспитатель:  Сузик Светлана Анатольевна </vt:lpstr>
      <vt:lpstr>Задачи опыта работы:</vt:lpstr>
      <vt:lpstr>Представление и распространение опыта</vt:lpstr>
      <vt:lpstr>Формы работы</vt:lpstr>
      <vt:lpstr>Результативность работы с воспитанниками </vt:lpstr>
      <vt:lpstr>СПАСИБО ЗА 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Круглый стол</dc:title>
  <dc:creator>Admin</dc:creator>
  <cp:lastModifiedBy>Admin</cp:lastModifiedBy>
  <cp:revision>158</cp:revision>
  <dcterms:created xsi:type="dcterms:W3CDTF">2002-01-01T00:19:30Z</dcterms:created>
  <dcterms:modified xsi:type="dcterms:W3CDTF">2012-12-08T16:13:19Z</dcterms:modified>
</cp:coreProperties>
</file>