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60" r:id="rId4"/>
    <p:sldId id="262" r:id="rId5"/>
    <p:sldId id="263" r:id="rId6"/>
    <p:sldId id="265" r:id="rId7"/>
    <p:sldId id="266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984" y="-6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FD06205-3818-4C85-88C9-269CB678DBE1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9514D22-ACA6-4D16-B965-27FD201FC4B7}">
      <dgm:prSet phldrT="[Текст]" custT="1"/>
      <dgm:spPr/>
      <dgm:t>
        <a:bodyPr/>
        <a:lstStyle/>
        <a:p>
          <a:pPr algn="ctr"/>
          <a:r>
            <a:rPr lang="ru-RU" sz="2500" dirty="0" smtClean="0"/>
            <a:t>               </a:t>
          </a:r>
          <a:r>
            <a:rPr lang="ru-RU" sz="2800" b="1" dirty="0" smtClean="0">
              <a:solidFill>
                <a:schemeClr val="bg1"/>
              </a:solidFill>
              <a:latin typeface="Bookman Old Style" pitchFamily="18" charset="0"/>
            </a:rPr>
            <a:t>Традиционная игра</a:t>
          </a:r>
          <a:endParaRPr lang="ru-RU" sz="2800" b="1" dirty="0">
            <a:solidFill>
              <a:schemeClr val="bg1"/>
            </a:solidFill>
            <a:latin typeface="Bookman Old Style" pitchFamily="18" charset="0"/>
          </a:endParaRPr>
        </a:p>
      </dgm:t>
    </dgm:pt>
    <dgm:pt modelId="{6597DB75-BDE5-443F-BCC1-4E6E74470A77}" type="parTrans" cxnId="{B6090FEB-1E3A-457C-BAB9-3FF36C6190D4}">
      <dgm:prSet/>
      <dgm:spPr/>
      <dgm:t>
        <a:bodyPr/>
        <a:lstStyle/>
        <a:p>
          <a:endParaRPr lang="ru-RU"/>
        </a:p>
      </dgm:t>
    </dgm:pt>
    <dgm:pt modelId="{33E2DFD3-4B2B-4124-8335-E2210C47080F}" type="sibTrans" cxnId="{B6090FEB-1E3A-457C-BAB9-3FF36C6190D4}">
      <dgm:prSet/>
      <dgm:spPr/>
      <dgm:t>
        <a:bodyPr/>
        <a:lstStyle/>
        <a:p>
          <a:endParaRPr lang="ru-RU"/>
        </a:p>
      </dgm:t>
    </dgm:pt>
    <dgm:pt modelId="{1BA6334D-1A8F-424A-831D-7AA847C58EFA}">
      <dgm:prSet phldrT="[Текст]" custT="1"/>
      <dgm:spPr/>
      <dgm:t>
        <a:bodyPr/>
        <a:lstStyle/>
        <a:p>
          <a:pPr algn="ctr"/>
          <a:r>
            <a:rPr lang="ru-RU" sz="2500" dirty="0" smtClean="0"/>
            <a:t>              </a:t>
          </a:r>
          <a:r>
            <a:rPr lang="ru-RU" sz="2800" b="1" dirty="0" smtClean="0">
              <a:solidFill>
                <a:schemeClr val="bg1"/>
              </a:solidFill>
              <a:latin typeface="Bookman Old Style" pitchFamily="18" charset="0"/>
            </a:rPr>
            <a:t>Дидактическая игра</a:t>
          </a:r>
          <a:endParaRPr lang="ru-RU" sz="2800" b="1" dirty="0">
            <a:solidFill>
              <a:schemeClr val="bg1"/>
            </a:solidFill>
            <a:latin typeface="Bookman Old Style" pitchFamily="18" charset="0"/>
          </a:endParaRPr>
        </a:p>
      </dgm:t>
    </dgm:pt>
    <dgm:pt modelId="{DC51847A-F69C-4B91-833D-8AB36BCA39C4}" type="parTrans" cxnId="{55AB2B49-9551-46F9-AA44-C1219E5CEBC2}">
      <dgm:prSet/>
      <dgm:spPr/>
      <dgm:t>
        <a:bodyPr/>
        <a:lstStyle/>
        <a:p>
          <a:endParaRPr lang="ru-RU"/>
        </a:p>
      </dgm:t>
    </dgm:pt>
    <dgm:pt modelId="{24F8FEAD-BD2A-4173-8E23-0F40CB9D31BB}" type="sibTrans" cxnId="{55AB2B49-9551-46F9-AA44-C1219E5CEBC2}">
      <dgm:prSet/>
      <dgm:spPr/>
      <dgm:t>
        <a:bodyPr/>
        <a:lstStyle/>
        <a:p>
          <a:endParaRPr lang="ru-RU"/>
        </a:p>
      </dgm:t>
    </dgm:pt>
    <dgm:pt modelId="{F453A2AC-058D-4F8A-AE46-A5DC3C3B3C44}">
      <dgm:prSet phldrT="[Текст]" custT="1"/>
      <dgm:spPr/>
      <dgm:t>
        <a:bodyPr/>
        <a:lstStyle/>
        <a:p>
          <a:pPr algn="ctr"/>
          <a:r>
            <a:rPr lang="ru-RU" sz="2800" b="1" dirty="0" smtClean="0">
              <a:latin typeface="Bookman Old Style" pitchFamily="18" charset="0"/>
            </a:rPr>
            <a:t>Компьютерная дидактическая игра</a:t>
          </a:r>
          <a:endParaRPr lang="ru-RU" sz="2800" b="1" dirty="0">
            <a:latin typeface="Bookman Old Style" pitchFamily="18" charset="0"/>
          </a:endParaRPr>
        </a:p>
      </dgm:t>
    </dgm:pt>
    <dgm:pt modelId="{C3D3A7AC-5940-499C-9A66-054C5F9A6234}" type="parTrans" cxnId="{147CEBF2-114D-4470-97A7-8303AF0E2A78}">
      <dgm:prSet/>
      <dgm:spPr/>
      <dgm:t>
        <a:bodyPr/>
        <a:lstStyle/>
        <a:p>
          <a:endParaRPr lang="ru-RU"/>
        </a:p>
      </dgm:t>
    </dgm:pt>
    <dgm:pt modelId="{C8FEDB51-B593-448D-B201-5944EB89C8E0}" type="sibTrans" cxnId="{147CEBF2-114D-4470-97A7-8303AF0E2A78}">
      <dgm:prSet/>
      <dgm:spPr/>
      <dgm:t>
        <a:bodyPr/>
        <a:lstStyle/>
        <a:p>
          <a:endParaRPr lang="ru-RU"/>
        </a:p>
      </dgm:t>
    </dgm:pt>
    <dgm:pt modelId="{83E742B8-54FD-4943-8AC4-FA951BE673AA}" type="pres">
      <dgm:prSet presAssocID="{6FD06205-3818-4C85-88C9-269CB678DBE1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12125A5-B011-4A9E-8420-BE7ED2C01A85}" type="pres">
      <dgm:prSet presAssocID="{99514D22-ACA6-4D16-B965-27FD201FC4B7}" presName="parentLin" presStyleCnt="0"/>
      <dgm:spPr/>
    </dgm:pt>
    <dgm:pt modelId="{116726A5-8D02-427C-A61F-66148B7AD0AE}" type="pres">
      <dgm:prSet presAssocID="{99514D22-ACA6-4D16-B965-27FD201FC4B7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C5E1AFE3-20BB-4657-B698-D3B8E22D2604}" type="pres">
      <dgm:prSet presAssocID="{99514D22-ACA6-4D16-B965-27FD201FC4B7}" presName="parentText" presStyleLbl="node1" presStyleIdx="0" presStyleCnt="3" custLinFactX="-1335" custLinFactNeighborX="-100000" custLinFactNeighborY="790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55B76CF-84D1-425B-B2D0-75CF56609347}" type="pres">
      <dgm:prSet presAssocID="{99514D22-ACA6-4D16-B965-27FD201FC4B7}" presName="negativeSpace" presStyleCnt="0"/>
      <dgm:spPr/>
    </dgm:pt>
    <dgm:pt modelId="{58C67E90-BDB3-417F-93DA-338D304EFDFE}" type="pres">
      <dgm:prSet presAssocID="{99514D22-ACA6-4D16-B965-27FD201FC4B7}" presName="childText" presStyleLbl="conFgAcc1" presStyleIdx="0" presStyleCnt="3" custLinFactNeighborY="19898">
        <dgm:presLayoutVars>
          <dgm:bulletEnabled val="1"/>
        </dgm:presLayoutVars>
      </dgm:prSet>
      <dgm:spPr/>
    </dgm:pt>
    <dgm:pt modelId="{A43D2534-8CAF-48A1-8E08-8C05C42F8F35}" type="pres">
      <dgm:prSet presAssocID="{33E2DFD3-4B2B-4124-8335-E2210C47080F}" presName="spaceBetweenRectangles" presStyleCnt="0"/>
      <dgm:spPr/>
    </dgm:pt>
    <dgm:pt modelId="{D0B0ADC3-EF41-44E8-A293-FE3F19E029E5}" type="pres">
      <dgm:prSet presAssocID="{1BA6334D-1A8F-424A-831D-7AA847C58EFA}" presName="parentLin" presStyleCnt="0"/>
      <dgm:spPr/>
    </dgm:pt>
    <dgm:pt modelId="{B815140E-DE5D-471F-958D-4D97E36F2AE7}" type="pres">
      <dgm:prSet presAssocID="{1BA6334D-1A8F-424A-831D-7AA847C58EFA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60E563FC-E9EB-40A2-A1D6-D1971FD7AF08}" type="pres">
      <dgm:prSet presAssocID="{1BA6334D-1A8F-424A-831D-7AA847C58EFA}" presName="parentText" presStyleLbl="node1" presStyleIdx="1" presStyleCnt="3" custLinFactNeighborX="-100000" custLinFactNeighborY="1178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E4514E5-B40C-4C31-948D-4E0CEBA8D697}" type="pres">
      <dgm:prSet presAssocID="{1BA6334D-1A8F-424A-831D-7AA847C58EFA}" presName="negativeSpace" presStyleCnt="0"/>
      <dgm:spPr/>
    </dgm:pt>
    <dgm:pt modelId="{7847CF35-6C2E-4E29-B6A4-F07091899B06}" type="pres">
      <dgm:prSet presAssocID="{1BA6334D-1A8F-424A-831D-7AA847C58EFA}" presName="childText" presStyleLbl="conFgAcc1" presStyleIdx="1" presStyleCnt="3" custLinFactNeighborY="13324">
        <dgm:presLayoutVars>
          <dgm:bulletEnabled val="1"/>
        </dgm:presLayoutVars>
      </dgm:prSet>
      <dgm:spPr/>
    </dgm:pt>
    <dgm:pt modelId="{FE7E2B43-2285-4B89-A688-5AE90F4F6283}" type="pres">
      <dgm:prSet presAssocID="{24F8FEAD-BD2A-4173-8E23-0F40CB9D31BB}" presName="spaceBetweenRectangles" presStyleCnt="0"/>
      <dgm:spPr/>
    </dgm:pt>
    <dgm:pt modelId="{9F2B7204-1234-45C9-98CB-A488C529F94A}" type="pres">
      <dgm:prSet presAssocID="{F453A2AC-058D-4F8A-AE46-A5DC3C3B3C44}" presName="parentLin" presStyleCnt="0"/>
      <dgm:spPr/>
    </dgm:pt>
    <dgm:pt modelId="{5A7463B9-65FA-4B60-8769-134FE5AF0237}" type="pres">
      <dgm:prSet presAssocID="{F453A2AC-058D-4F8A-AE46-A5DC3C3B3C44}" presName="parentLeftMargin" presStyleLbl="node1" presStyleIdx="1" presStyleCnt="3"/>
      <dgm:spPr/>
      <dgm:t>
        <a:bodyPr/>
        <a:lstStyle/>
        <a:p>
          <a:endParaRPr lang="ru-RU"/>
        </a:p>
      </dgm:t>
    </dgm:pt>
    <dgm:pt modelId="{447959B8-8228-4A56-8524-F19D64FA691F}" type="pres">
      <dgm:prSet presAssocID="{F453A2AC-058D-4F8A-AE46-A5DC3C3B3C44}" presName="parentText" presStyleLbl="node1" presStyleIdx="2" presStyleCnt="3" custLinFactNeighborX="-100000" custLinFactNeighborY="1058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93A0F75-FAA3-4C00-88C7-65361E38AE08}" type="pres">
      <dgm:prSet presAssocID="{F453A2AC-058D-4F8A-AE46-A5DC3C3B3C44}" presName="negativeSpace" presStyleCnt="0"/>
      <dgm:spPr/>
    </dgm:pt>
    <dgm:pt modelId="{143FCA7E-BD20-4F86-AAF4-316C72E0F8E6}" type="pres">
      <dgm:prSet presAssocID="{F453A2AC-058D-4F8A-AE46-A5DC3C3B3C44}" presName="childText" presStyleLbl="conFgAcc1" presStyleIdx="2" presStyleCnt="3" custLinFactY="33599" custLinFactNeighborY="100000">
        <dgm:presLayoutVars>
          <dgm:bulletEnabled val="1"/>
        </dgm:presLayoutVars>
      </dgm:prSet>
      <dgm:spPr/>
    </dgm:pt>
  </dgm:ptLst>
  <dgm:cxnLst>
    <dgm:cxn modelId="{B20C5BB7-42D8-4C0E-AD50-2B400E54A884}" type="presOf" srcId="{F453A2AC-058D-4F8A-AE46-A5DC3C3B3C44}" destId="{447959B8-8228-4A56-8524-F19D64FA691F}" srcOrd="1" destOrd="0" presId="urn:microsoft.com/office/officeart/2005/8/layout/list1"/>
    <dgm:cxn modelId="{0AFA97A0-F3F1-4697-AD87-284ABFE0A077}" type="presOf" srcId="{99514D22-ACA6-4D16-B965-27FD201FC4B7}" destId="{C5E1AFE3-20BB-4657-B698-D3B8E22D2604}" srcOrd="1" destOrd="0" presId="urn:microsoft.com/office/officeart/2005/8/layout/list1"/>
    <dgm:cxn modelId="{147CEBF2-114D-4470-97A7-8303AF0E2A78}" srcId="{6FD06205-3818-4C85-88C9-269CB678DBE1}" destId="{F453A2AC-058D-4F8A-AE46-A5DC3C3B3C44}" srcOrd="2" destOrd="0" parTransId="{C3D3A7AC-5940-499C-9A66-054C5F9A6234}" sibTransId="{C8FEDB51-B593-448D-B201-5944EB89C8E0}"/>
    <dgm:cxn modelId="{3507E262-D7B2-498D-A241-46921871B991}" type="presOf" srcId="{F453A2AC-058D-4F8A-AE46-A5DC3C3B3C44}" destId="{5A7463B9-65FA-4B60-8769-134FE5AF0237}" srcOrd="0" destOrd="0" presId="urn:microsoft.com/office/officeart/2005/8/layout/list1"/>
    <dgm:cxn modelId="{9EFF545C-AB22-4658-BDBD-3236534D0208}" type="presOf" srcId="{99514D22-ACA6-4D16-B965-27FD201FC4B7}" destId="{116726A5-8D02-427C-A61F-66148B7AD0AE}" srcOrd="0" destOrd="0" presId="urn:microsoft.com/office/officeart/2005/8/layout/list1"/>
    <dgm:cxn modelId="{17F9AC25-B39A-4C26-8B57-5107F2BB9B91}" type="presOf" srcId="{1BA6334D-1A8F-424A-831D-7AA847C58EFA}" destId="{60E563FC-E9EB-40A2-A1D6-D1971FD7AF08}" srcOrd="1" destOrd="0" presId="urn:microsoft.com/office/officeart/2005/8/layout/list1"/>
    <dgm:cxn modelId="{B6090FEB-1E3A-457C-BAB9-3FF36C6190D4}" srcId="{6FD06205-3818-4C85-88C9-269CB678DBE1}" destId="{99514D22-ACA6-4D16-B965-27FD201FC4B7}" srcOrd="0" destOrd="0" parTransId="{6597DB75-BDE5-443F-BCC1-4E6E74470A77}" sibTransId="{33E2DFD3-4B2B-4124-8335-E2210C47080F}"/>
    <dgm:cxn modelId="{55AB2B49-9551-46F9-AA44-C1219E5CEBC2}" srcId="{6FD06205-3818-4C85-88C9-269CB678DBE1}" destId="{1BA6334D-1A8F-424A-831D-7AA847C58EFA}" srcOrd="1" destOrd="0" parTransId="{DC51847A-F69C-4B91-833D-8AB36BCA39C4}" sibTransId="{24F8FEAD-BD2A-4173-8E23-0F40CB9D31BB}"/>
    <dgm:cxn modelId="{F4695871-AE0E-4D18-97F7-39885C22B83D}" type="presOf" srcId="{1BA6334D-1A8F-424A-831D-7AA847C58EFA}" destId="{B815140E-DE5D-471F-958D-4D97E36F2AE7}" srcOrd="0" destOrd="0" presId="urn:microsoft.com/office/officeart/2005/8/layout/list1"/>
    <dgm:cxn modelId="{2A595FA7-3490-478A-ADA5-81387165C201}" type="presOf" srcId="{6FD06205-3818-4C85-88C9-269CB678DBE1}" destId="{83E742B8-54FD-4943-8AC4-FA951BE673AA}" srcOrd="0" destOrd="0" presId="urn:microsoft.com/office/officeart/2005/8/layout/list1"/>
    <dgm:cxn modelId="{BA835C68-020F-4B69-AA75-5FE7BCC7B269}" type="presParOf" srcId="{83E742B8-54FD-4943-8AC4-FA951BE673AA}" destId="{512125A5-B011-4A9E-8420-BE7ED2C01A85}" srcOrd="0" destOrd="0" presId="urn:microsoft.com/office/officeart/2005/8/layout/list1"/>
    <dgm:cxn modelId="{2C80FD5A-B689-400A-B4C0-9A7F7088C262}" type="presParOf" srcId="{512125A5-B011-4A9E-8420-BE7ED2C01A85}" destId="{116726A5-8D02-427C-A61F-66148B7AD0AE}" srcOrd="0" destOrd="0" presId="urn:microsoft.com/office/officeart/2005/8/layout/list1"/>
    <dgm:cxn modelId="{2355C337-4284-4960-916F-9A0AA059938C}" type="presParOf" srcId="{512125A5-B011-4A9E-8420-BE7ED2C01A85}" destId="{C5E1AFE3-20BB-4657-B698-D3B8E22D2604}" srcOrd="1" destOrd="0" presId="urn:microsoft.com/office/officeart/2005/8/layout/list1"/>
    <dgm:cxn modelId="{8E195D76-B3F4-45D7-AE4E-2133A70F42C5}" type="presParOf" srcId="{83E742B8-54FD-4943-8AC4-FA951BE673AA}" destId="{855B76CF-84D1-425B-B2D0-75CF56609347}" srcOrd="1" destOrd="0" presId="urn:microsoft.com/office/officeart/2005/8/layout/list1"/>
    <dgm:cxn modelId="{185E4E76-12FB-49A8-96AC-B2CE0D1A44A5}" type="presParOf" srcId="{83E742B8-54FD-4943-8AC4-FA951BE673AA}" destId="{58C67E90-BDB3-417F-93DA-338D304EFDFE}" srcOrd="2" destOrd="0" presId="urn:microsoft.com/office/officeart/2005/8/layout/list1"/>
    <dgm:cxn modelId="{E56D6584-15DE-4201-9733-E203D27C4AAF}" type="presParOf" srcId="{83E742B8-54FD-4943-8AC4-FA951BE673AA}" destId="{A43D2534-8CAF-48A1-8E08-8C05C42F8F35}" srcOrd="3" destOrd="0" presId="urn:microsoft.com/office/officeart/2005/8/layout/list1"/>
    <dgm:cxn modelId="{E7F05245-5B55-40CB-A7D3-0CAAEAE1386A}" type="presParOf" srcId="{83E742B8-54FD-4943-8AC4-FA951BE673AA}" destId="{D0B0ADC3-EF41-44E8-A293-FE3F19E029E5}" srcOrd="4" destOrd="0" presId="urn:microsoft.com/office/officeart/2005/8/layout/list1"/>
    <dgm:cxn modelId="{BA4BABC5-023C-4949-B869-E37607EAE423}" type="presParOf" srcId="{D0B0ADC3-EF41-44E8-A293-FE3F19E029E5}" destId="{B815140E-DE5D-471F-958D-4D97E36F2AE7}" srcOrd="0" destOrd="0" presId="urn:microsoft.com/office/officeart/2005/8/layout/list1"/>
    <dgm:cxn modelId="{BE8A807A-1079-4DEF-9491-D791D40B21B0}" type="presParOf" srcId="{D0B0ADC3-EF41-44E8-A293-FE3F19E029E5}" destId="{60E563FC-E9EB-40A2-A1D6-D1971FD7AF08}" srcOrd="1" destOrd="0" presId="urn:microsoft.com/office/officeart/2005/8/layout/list1"/>
    <dgm:cxn modelId="{DCC61C1F-6E65-4E7F-B2D0-C327A86D7344}" type="presParOf" srcId="{83E742B8-54FD-4943-8AC4-FA951BE673AA}" destId="{1E4514E5-B40C-4C31-948D-4E0CEBA8D697}" srcOrd="5" destOrd="0" presId="urn:microsoft.com/office/officeart/2005/8/layout/list1"/>
    <dgm:cxn modelId="{04C77AEA-CCE9-45E1-8F14-6D3743506314}" type="presParOf" srcId="{83E742B8-54FD-4943-8AC4-FA951BE673AA}" destId="{7847CF35-6C2E-4E29-B6A4-F07091899B06}" srcOrd="6" destOrd="0" presId="urn:microsoft.com/office/officeart/2005/8/layout/list1"/>
    <dgm:cxn modelId="{08ADA245-EC2E-4181-971A-E6254B498003}" type="presParOf" srcId="{83E742B8-54FD-4943-8AC4-FA951BE673AA}" destId="{FE7E2B43-2285-4B89-A688-5AE90F4F6283}" srcOrd="7" destOrd="0" presId="urn:microsoft.com/office/officeart/2005/8/layout/list1"/>
    <dgm:cxn modelId="{36A51700-A005-4ADB-ABA7-CA2576BAF703}" type="presParOf" srcId="{83E742B8-54FD-4943-8AC4-FA951BE673AA}" destId="{9F2B7204-1234-45C9-98CB-A488C529F94A}" srcOrd="8" destOrd="0" presId="urn:microsoft.com/office/officeart/2005/8/layout/list1"/>
    <dgm:cxn modelId="{8C775BBB-1B50-4E34-8A46-8262CA9CC4D6}" type="presParOf" srcId="{9F2B7204-1234-45C9-98CB-A488C529F94A}" destId="{5A7463B9-65FA-4B60-8769-134FE5AF0237}" srcOrd="0" destOrd="0" presId="urn:microsoft.com/office/officeart/2005/8/layout/list1"/>
    <dgm:cxn modelId="{E837706D-400D-4E1F-B12D-360587D5387A}" type="presParOf" srcId="{9F2B7204-1234-45C9-98CB-A488C529F94A}" destId="{447959B8-8228-4A56-8524-F19D64FA691F}" srcOrd="1" destOrd="0" presId="urn:microsoft.com/office/officeart/2005/8/layout/list1"/>
    <dgm:cxn modelId="{8E55A14A-4BC0-49E7-9096-3E2390C17356}" type="presParOf" srcId="{83E742B8-54FD-4943-8AC4-FA951BE673AA}" destId="{D93A0F75-FAA3-4C00-88C7-65361E38AE08}" srcOrd="9" destOrd="0" presId="urn:microsoft.com/office/officeart/2005/8/layout/list1"/>
    <dgm:cxn modelId="{51002074-8A2B-45F1-9713-505EADBB9B3E}" type="presParOf" srcId="{83E742B8-54FD-4943-8AC4-FA951BE673AA}" destId="{143FCA7E-BD20-4F86-AAF4-316C72E0F8E6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AE282F7-4929-4736-AC4F-E98DCA43BCE5}" type="doc">
      <dgm:prSet loTypeId="urn:microsoft.com/office/officeart/2005/8/layout/funnel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CA0E6BF-64F2-43B1-B052-97A9E5995AE7}">
      <dgm:prSet phldrT="[Текст]" custT="1"/>
      <dgm:spPr/>
      <dgm:t>
        <a:bodyPr/>
        <a:lstStyle/>
        <a:p>
          <a:r>
            <a:rPr lang="ru-RU" sz="1200" b="1" dirty="0" smtClean="0">
              <a:solidFill>
                <a:schemeClr val="bg1"/>
              </a:solidFill>
            </a:rPr>
            <a:t>Оперативный уровень</a:t>
          </a:r>
        </a:p>
        <a:p>
          <a:r>
            <a:rPr lang="ru-RU" sz="1200" b="1" dirty="0" smtClean="0">
              <a:solidFill>
                <a:schemeClr val="bg1"/>
              </a:solidFill>
            </a:rPr>
            <a:t>(перемещения)</a:t>
          </a:r>
          <a:endParaRPr lang="ru-RU" sz="1200" b="1" dirty="0">
            <a:solidFill>
              <a:schemeClr val="bg1"/>
            </a:solidFill>
          </a:endParaRPr>
        </a:p>
      </dgm:t>
    </dgm:pt>
    <dgm:pt modelId="{5F2E093E-92EF-4D84-9598-7414F4551AB5}" type="parTrans" cxnId="{C7CF1556-88FA-42BF-93F9-3ACB29FD8747}">
      <dgm:prSet/>
      <dgm:spPr/>
      <dgm:t>
        <a:bodyPr/>
        <a:lstStyle/>
        <a:p>
          <a:endParaRPr lang="ru-RU"/>
        </a:p>
      </dgm:t>
    </dgm:pt>
    <dgm:pt modelId="{C28F2738-40F8-44B6-901C-79F2F937830A}" type="sibTrans" cxnId="{C7CF1556-88FA-42BF-93F9-3ACB29FD8747}">
      <dgm:prSet/>
      <dgm:spPr/>
      <dgm:t>
        <a:bodyPr/>
        <a:lstStyle/>
        <a:p>
          <a:endParaRPr lang="ru-RU"/>
        </a:p>
      </dgm:t>
    </dgm:pt>
    <dgm:pt modelId="{2D1D55DD-8B2C-42D6-8C0E-0F5954D0F5FF}">
      <dgm:prSet phldrT="[Текст]"/>
      <dgm:spPr/>
      <dgm:t>
        <a:bodyPr/>
        <a:lstStyle/>
        <a:p>
          <a:r>
            <a:rPr lang="ru-RU" dirty="0" smtClean="0"/>
            <a:t>Тактильный уровень</a:t>
          </a:r>
        </a:p>
        <a:p>
          <a:r>
            <a:rPr lang="ru-RU" dirty="0" smtClean="0"/>
            <a:t>(совокупность игровых действий)</a:t>
          </a:r>
          <a:endParaRPr lang="ru-RU" dirty="0"/>
        </a:p>
      </dgm:t>
    </dgm:pt>
    <dgm:pt modelId="{6AF4D3BE-298F-4911-B693-531291E45851}" type="parTrans" cxnId="{B743505F-471D-4A55-99FD-94494493A712}">
      <dgm:prSet/>
      <dgm:spPr/>
      <dgm:t>
        <a:bodyPr/>
        <a:lstStyle/>
        <a:p>
          <a:endParaRPr lang="ru-RU"/>
        </a:p>
      </dgm:t>
    </dgm:pt>
    <dgm:pt modelId="{D11D091F-0B78-4E37-B67D-666CAC832924}" type="sibTrans" cxnId="{B743505F-471D-4A55-99FD-94494493A712}">
      <dgm:prSet/>
      <dgm:spPr/>
      <dgm:t>
        <a:bodyPr/>
        <a:lstStyle/>
        <a:p>
          <a:endParaRPr lang="ru-RU"/>
        </a:p>
      </dgm:t>
    </dgm:pt>
    <dgm:pt modelId="{49FCEB7E-E7C7-4CD8-B779-537133F69F04}">
      <dgm:prSet phldrT="[Текст]"/>
      <dgm:spPr/>
      <dgm:t>
        <a:bodyPr/>
        <a:lstStyle/>
        <a:p>
          <a:r>
            <a:rPr lang="ru-RU" dirty="0" smtClean="0"/>
            <a:t>Стратегический уровень</a:t>
          </a:r>
        </a:p>
        <a:p>
          <a:r>
            <a:rPr lang="ru-RU" dirty="0" smtClean="0"/>
            <a:t>(планирование)</a:t>
          </a:r>
          <a:endParaRPr lang="ru-RU" dirty="0"/>
        </a:p>
      </dgm:t>
    </dgm:pt>
    <dgm:pt modelId="{0A85C850-B3D3-47A2-90E1-E68837B826F9}" type="parTrans" cxnId="{5B315F1E-37AE-4B74-B100-C412B11D3829}">
      <dgm:prSet/>
      <dgm:spPr/>
      <dgm:t>
        <a:bodyPr/>
        <a:lstStyle/>
        <a:p>
          <a:endParaRPr lang="ru-RU"/>
        </a:p>
      </dgm:t>
    </dgm:pt>
    <dgm:pt modelId="{F7595024-0945-4B76-A144-F9CDD6D518DD}" type="sibTrans" cxnId="{5B315F1E-37AE-4B74-B100-C412B11D3829}">
      <dgm:prSet/>
      <dgm:spPr/>
      <dgm:t>
        <a:bodyPr/>
        <a:lstStyle/>
        <a:p>
          <a:endParaRPr lang="ru-RU"/>
        </a:p>
      </dgm:t>
    </dgm:pt>
    <dgm:pt modelId="{8A8244F2-330D-4924-961A-BC11F413D157}">
      <dgm:prSet phldrT="[Текст]" custT="1"/>
      <dgm:spPr>
        <a:scene3d>
          <a:camera prst="orthographicFront"/>
          <a:lightRig rig="threePt" dir="t"/>
        </a:scene3d>
        <a:sp3d>
          <a:bevelT prst="angle"/>
        </a:sp3d>
      </dgm:spPr>
      <dgm:t>
        <a:bodyPr/>
        <a:lstStyle/>
        <a:p>
          <a:r>
            <a:rPr lang="ru-RU" sz="5400" b="1" dirty="0" smtClean="0">
              <a:solidFill>
                <a:srgbClr val="FF0000"/>
              </a:solidFill>
              <a:latin typeface="Bookman Old Style" pitchFamily="18" charset="0"/>
            </a:rPr>
            <a:t>Основа КДИ</a:t>
          </a:r>
        </a:p>
      </dgm:t>
    </dgm:pt>
    <dgm:pt modelId="{3400DC3B-1C00-4436-B5D2-1119A2DD7918}" type="parTrans" cxnId="{922CF92B-6B68-4BE1-9F2D-F9DB7A447486}">
      <dgm:prSet/>
      <dgm:spPr/>
      <dgm:t>
        <a:bodyPr/>
        <a:lstStyle/>
        <a:p>
          <a:endParaRPr lang="ru-RU"/>
        </a:p>
      </dgm:t>
    </dgm:pt>
    <dgm:pt modelId="{3B381911-F47A-44FE-AF14-1D4EEA957895}" type="sibTrans" cxnId="{922CF92B-6B68-4BE1-9F2D-F9DB7A447486}">
      <dgm:prSet/>
      <dgm:spPr/>
      <dgm:t>
        <a:bodyPr/>
        <a:lstStyle/>
        <a:p>
          <a:endParaRPr lang="ru-RU"/>
        </a:p>
      </dgm:t>
    </dgm:pt>
    <dgm:pt modelId="{F16F1910-EB60-4CE9-A887-AE51B7E923ED}" type="pres">
      <dgm:prSet presAssocID="{FAE282F7-4929-4736-AC4F-E98DCA43BCE5}" presName="Name0" presStyleCnt="0">
        <dgm:presLayoutVars>
          <dgm:chMax val="4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083A61E-4C2C-4C83-88BA-A932161837E1}" type="pres">
      <dgm:prSet presAssocID="{FAE282F7-4929-4736-AC4F-E98DCA43BCE5}" presName="ellipse" presStyleLbl="trBgShp" presStyleIdx="0" presStyleCnt="1"/>
      <dgm:spPr/>
    </dgm:pt>
    <dgm:pt modelId="{AFB299D0-5409-4F29-B466-AAB3118C8E67}" type="pres">
      <dgm:prSet presAssocID="{FAE282F7-4929-4736-AC4F-E98DCA43BCE5}" presName="arrow1" presStyleLbl="fgShp" presStyleIdx="0" presStyleCnt="1" custLinFactNeighborX="-3169" custLinFactNeighborY="25015"/>
      <dgm:spPr/>
    </dgm:pt>
    <dgm:pt modelId="{E212011A-6F51-42FB-9961-72CC98284699}" type="pres">
      <dgm:prSet presAssocID="{FAE282F7-4929-4736-AC4F-E98DCA43BCE5}" presName="rectangle" presStyleLbl="revTx" presStyleIdx="0" presStyleCnt="1" custScaleX="166667" custScaleY="43272" custLinFactNeighborX="-1906" custLinFactNeighborY="1812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1D3693F-3275-4F8F-8B1B-972BCE8A98A4}" type="pres">
      <dgm:prSet presAssocID="{2D1D55DD-8B2C-42D6-8C0E-0F5954D0F5FF}" presName="item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0104253-2ECD-4300-88EC-9DC3E026F248}" type="pres">
      <dgm:prSet presAssocID="{49FCEB7E-E7C7-4CD8-B779-537133F69F04}" presName="item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E3CC209-832F-43C3-8D16-97789887E2C4}" type="pres">
      <dgm:prSet presAssocID="{8A8244F2-330D-4924-961A-BC11F413D157}" presName="item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9E97994-9203-4567-9A67-08C64E47E317}" type="pres">
      <dgm:prSet presAssocID="{FAE282F7-4929-4736-AC4F-E98DCA43BCE5}" presName="funnel" presStyleLbl="trAlignAcc1" presStyleIdx="0" presStyleCnt="1" custLinFactNeighborX="44" custLinFactNeighborY="-343"/>
      <dgm:spPr/>
    </dgm:pt>
  </dgm:ptLst>
  <dgm:cxnLst>
    <dgm:cxn modelId="{C7CF1556-88FA-42BF-93F9-3ACB29FD8747}" srcId="{FAE282F7-4929-4736-AC4F-E98DCA43BCE5}" destId="{CCA0E6BF-64F2-43B1-B052-97A9E5995AE7}" srcOrd="0" destOrd="0" parTransId="{5F2E093E-92EF-4D84-9598-7414F4551AB5}" sibTransId="{C28F2738-40F8-44B6-901C-79F2F937830A}"/>
    <dgm:cxn modelId="{922CF92B-6B68-4BE1-9F2D-F9DB7A447486}" srcId="{FAE282F7-4929-4736-AC4F-E98DCA43BCE5}" destId="{8A8244F2-330D-4924-961A-BC11F413D157}" srcOrd="3" destOrd="0" parTransId="{3400DC3B-1C00-4436-B5D2-1119A2DD7918}" sibTransId="{3B381911-F47A-44FE-AF14-1D4EEA957895}"/>
    <dgm:cxn modelId="{94F3485C-EA06-4B2C-9312-B4BAB673BAAB}" type="presOf" srcId="{49FCEB7E-E7C7-4CD8-B779-537133F69F04}" destId="{61D3693F-3275-4F8F-8B1B-972BCE8A98A4}" srcOrd="0" destOrd="0" presId="urn:microsoft.com/office/officeart/2005/8/layout/funnel1"/>
    <dgm:cxn modelId="{3CBEF858-6B36-46E0-ACBE-F90DDF4E7B61}" type="presOf" srcId="{FAE282F7-4929-4736-AC4F-E98DCA43BCE5}" destId="{F16F1910-EB60-4CE9-A887-AE51B7E923ED}" srcOrd="0" destOrd="0" presId="urn:microsoft.com/office/officeart/2005/8/layout/funnel1"/>
    <dgm:cxn modelId="{B13C399F-695B-4BEB-92E7-BEF4CF15CD9D}" type="presOf" srcId="{8A8244F2-330D-4924-961A-BC11F413D157}" destId="{E212011A-6F51-42FB-9961-72CC98284699}" srcOrd="0" destOrd="0" presId="urn:microsoft.com/office/officeart/2005/8/layout/funnel1"/>
    <dgm:cxn modelId="{B743505F-471D-4A55-99FD-94494493A712}" srcId="{FAE282F7-4929-4736-AC4F-E98DCA43BCE5}" destId="{2D1D55DD-8B2C-42D6-8C0E-0F5954D0F5FF}" srcOrd="1" destOrd="0" parTransId="{6AF4D3BE-298F-4911-B693-531291E45851}" sibTransId="{D11D091F-0B78-4E37-B67D-666CAC832924}"/>
    <dgm:cxn modelId="{329F8002-6E49-4337-AD74-C663041B5E65}" type="presOf" srcId="{CCA0E6BF-64F2-43B1-B052-97A9E5995AE7}" destId="{0E3CC209-832F-43C3-8D16-97789887E2C4}" srcOrd="0" destOrd="0" presId="urn:microsoft.com/office/officeart/2005/8/layout/funnel1"/>
    <dgm:cxn modelId="{5B315F1E-37AE-4B74-B100-C412B11D3829}" srcId="{FAE282F7-4929-4736-AC4F-E98DCA43BCE5}" destId="{49FCEB7E-E7C7-4CD8-B779-537133F69F04}" srcOrd="2" destOrd="0" parTransId="{0A85C850-B3D3-47A2-90E1-E68837B826F9}" sibTransId="{F7595024-0945-4B76-A144-F9CDD6D518DD}"/>
    <dgm:cxn modelId="{59495C44-D8B4-4D23-B1DB-B58E5A6BC3F3}" type="presOf" srcId="{2D1D55DD-8B2C-42D6-8C0E-0F5954D0F5FF}" destId="{D0104253-2ECD-4300-88EC-9DC3E026F248}" srcOrd="0" destOrd="0" presId="urn:microsoft.com/office/officeart/2005/8/layout/funnel1"/>
    <dgm:cxn modelId="{B3B92DEE-CFE0-4D9F-A0CD-E6807EC30C58}" type="presParOf" srcId="{F16F1910-EB60-4CE9-A887-AE51B7E923ED}" destId="{2083A61E-4C2C-4C83-88BA-A932161837E1}" srcOrd="0" destOrd="0" presId="urn:microsoft.com/office/officeart/2005/8/layout/funnel1"/>
    <dgm:cxn modelId="{F3EEDD87-E159-4912-B491-33601E47741A}" type="presParOf" srcId="{F16F1910-EB60-4CE9-A887-AE51B7E923ED}" destId="{AFB299D0-5409-4F29-B466-AAB3118C8E67}" srcOrd="1" destOrd="0" presId="urn:microsoft.com/office/officeart/2005/8/layout/funnel1"/>
    <dgm:cxn modelId="{523B12F2-A0B3-427A-AA3C-D33A2FE1D34B}" type="presParOf" srcId="{F16F1910-EB60-4CE9-A887-AE51B7E923ED}" destId="{E212011A-6F51-42FB-9961-72CC98284699}" srcOrd="2" destOrd="0" presId="urn:microsoft.com/office/officeart/2005/8/layout/funnel1"/>
    <dgm:cxn modelId="{7B5CB6FC-A1DD-4EDD-9E67-4A87CCFE4716}" type="presParOf" srcId="{F16F1910-EB60-4CE9-A887-AE51B7E923ED}" destId="{61D3693F-3275-4F8F-8B1B-972BCE8A98A4}" srcOrd="3" destOrd="0" presId="urn:microsoft.com/office/officeart/2005/8/layout/funnel1"/>
    <dgm:cxn modelId="{D0E6A056-B1F7-4F29-83DA-D95F146B2B2E}" type="presParOf" srcId="{F16F1910-EB60-4CE9-A887-AE51B7E923ED}" destId="{D0104253-2ECD-4300-88EC-9DC3E026F248}" srcOrd="4" destOrd="0" presId="urn:microsoft.com/office/officeart/2005/8/layout/funnel1"/>
    <dgm:cxn modelId="{542971A8-8ADF-4E2A-9196-C3A7A11FD2C6}" type="presParOf" srcId="{F16F1910-EB60-4CE9-A887-AE51B7E923ED}" destId="{0E3CC209-832F-43C3-8D16-97789887E2C4}" srcOrd="5" destOrd="0" presId="urn:microsoft.com/office/officeart/2005/8/layout/funnel1"/>
    <dgm:cxn modelId="{F70DF3B7-13BD-4253-81E0-E91AD0E5D4EA}" type="presParOf" srcId="{F16F1910-EB60-4CE9-A887-AE51B7E923ED}" destId="{C9E97994-9203-4567-9A67-08C64E47E317}" srcOrd="6" destOrd="0" presId="urn:microsoft.com/office/officeart/2005/8/layout/funne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DBC5A06-DC5A-4D74-A0EF-6F8FE526ABC5}" type="doc">
      <dgm:prSet loTypeId="urn:microsoft.com/office/officeart/2009/layout/ReverseList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A7EC61F-F9E9-45AA-BE45-99F69BDAEDF8}">
      <dgm:prSet phldrT="[Текст]"/>
      <dgm:spPr/>
      <dgm:t>
        <a:bodyPr/>
        <a:lstStyle/>
        <a:p>
          <a:pPr algn="ctr"/>
          <a:r>
            <a:rPr lang="ru-RU" b="1" dirty="0" smtClean="0">
              <a:solidFill>
                <a:srgbClr val="C00000"/>
              </a:solidFill>
            </a:rPr>
            <a:t>Обучающий компонент:</a:t>
          </a:r>
        </a:p>
        <a:p>
          <a:pPr algn="ctr"/>
          <a:r>
            <a:rPr lang="ru-RU" b="1" dirty="0" smtClean="0">
              <a:solidFill>
                <a:srgbClr val="C00000"/>
              </a:solidFill>
            </a:rPr>
            <a:t>Широкие возможности, связанные с воспроизведением знаний, умений, навыков, их применением и отработкой. </a:t>
          </a:r>
          <a:endParaRPr lang="ru-RU" b="1" dirty="0">
            <a:solidFill>
              <a:srgbClr val="C00000"/>
            </a:solidFill>
          </a:endParaRPr>
        </a:p>
      </dgm:t>
    </dgm:pt>
    <dgm:pt modelId="{77527BCF-A6AA-4EE5-A477-DEF752127CAA}" type="parTrans" cxnId="{FA91214D-9312-4548-8E36-BE1A8A6821E1}">
      <dgm:prSet/>
      <dgm:spPr/>
      <dgm:t>
        <a:bodyPr/>
        <a:lstStyle/>
        <a:p>
          <a:endParaRPr lang="ru-RU"/>
        </a:p>
      </dgm:t>
    </dgm:pt>
    <dgm:pt modelId="{089A954E-0141-467A-88B1-D5334EC6159B}" type="sibTrans" cxnId="{FA91214D-9312-4548-8E36-BE1A8A6821E1}">
      <dgm:prSet/>
      <dgm:spPr/>
      <dgm:t>
        <a:bodyPr/>
        <a:lstStyle/>
        <a:p>
          <a:endParaRPr lang="ru-RU"/>
        </a:p>
      </dgm:t>
    </dgm:pt>
    <dgm:pt modelId="{C0A224AE-8366-49C6-9172-7E213E1EDCB7}">
      <dgm:prSet phldrT="[Текст]"/>
      <dgm:spPr/>
      <dgm:t>
        <a:bodyPr/>
        <a:lstStyle/>
        <a:p>
          <a:pPr algn="ctr"/>
          <a:r>
            <a:rPr lang="ru-RU" b="1" dirty="0" smtClean="0">
              <a:solidFill>
                <a:srgbClr val="C00000"/>
              </a:solidFill>
            </a:rPr>
            <a:t>Игровой компонент:</a:t>
          </a:r>
        </a:p>
        <a:p>
          <a:pPr algn="ctr"/>
          <a:r>
            <a:rPr lang="ru-RU" b="1" dirty="0" smtClean="0">
              <a:solidFill>
                <a:srgbClr val="C00000"/>
              </a:solidFill>
            </a:rPr>
            <a:t>Используется в качестве средства для наглядности и мотивации к обучению</a:t>
          </a:r>
          <a:endParaRPr lang="ru-RU" b="1" dirty="0">
            <a:solidFill>
              <a:srgbClr val="C00000"/>
            </a:solidFill>
          </a:endParaRPr>
        </a:p>
      </dgm:t>
    </dgm:pt>
    <dgm:pt modelId="{0E820B7C-CF54-4522-B11E-05D0A9C6FF77}" type="parTrans" cxnId="{28BCC5AE-53B1-4595-BC60-D115A63E5FF0}">
      <dgm:prSet/>
      <dgm:spPr/>
      <dgm:t>
        <a:bodyPr/>
        <a:lstStyle/>
        <a:p>
          <a:endParaRPr lang="ru-RU"/>
        </a:p>
      </dgm:t>
    </dgm:pt>
    <dgm:pt modelId="{1B85CE19-748E-4AAC-89EC-07BD05A837A7}" type="sibTrans" cxnId="{28BCC5AE-53B1-4595-BC60-D115A63E5FF0}">
      <dgm:prSet/>
      <dgm:spPr/>
      <dgm:t>
        <a:bodyPr/>
        <a:lstStyle/>
        <a:p>
          <a:endParaRPr lang="ru-RU"/>
        </a:p>
      </dgm:t>
    </dgm:pt>
    <dgm:pt modelId="{763630D8-81D6-49BC-9426-CD3E23167C37}" type="pres">
      <dgm:prSet presAssocID="{EDBC5A06-DC5A-4D74-A0EF-6F8FE526ABC5}" presName="Name0" presStyleCnt="0">
        <dgm:presLayoutVars>
          <dgm:chMax val="2"/>
          <dgm:chPref val="2"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82103B53-0BF8-4C5C-8F26-58291A056E49}" type="pres">
      <dgm:prSet presAssocID="{EDBC5A06-DC5A-4D74-A0EF-6F8FE526ABC5}" presName="LeftText" presStyleLbl="revTx" presStyleIdx="0" presStyleCnt="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B06F51D-D8C3-4BD3-B144-1C2AD4CD0FD5}" type="pres">
      <dgm:prSet presAssocID="{EDBC5A06-DC5A-4D74-A0EF-6F8FE526ABC5}" presName="LeftNode" presStyleLbl="bgImgPlace1" presStyleIdx="0" presStyleCnt="2">
        <dgm:presLayoutVars>
          <dgm:chMax val="2"/>
          <dgm:chPref val="2"/>
        </dgm:presLayoutVars>
      </dgm:prSet>
      <dgm:spPr/>
      <dgm:t>
        <a:bodyPr/>
        <a:lstStyle/>
        <a:p>
          <a:endParaRPr lang="ru-RU"/>
        </a:p>
      </dgm:t>
    </dgm:pt>
    <dgm:pt modelId="{58E00473-CC24-42AC-897D-F33A5B8BDCE6}" type="pres">
      <dgm:prSet presAssocID="{EDBC5A06-DC5A-4D74-A0EF-6F8FE526ABC5}" presName="RightText" presStyleLbl="revTx" presStyleIdx="0" presStyleCnt="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1C22493-F7F0-41D9-BB9C-B2ADA2803916}" type="pres">
      <dgm:prSet presAssocID="{EDBC5A06-DC5A-4D74-A0EF-6F8FE526ABC5}" presName="RightNode" presStyleLbl="bgImgPlace1" presStyleIdx="1" presStyleCnt="2">
        <dgm:presLayoutVars>
          <dgm:chMax val="0"/>
          <dgm:chPref val="0"/>
        </dgm:presLayoutVars>
      </dgm:prSet>
      <dgm:spPr/>
      <dgm:t>
        <a:bodyPr/>
        <a:lstStyle/>
        <a:p>
          <a:endParaRPr lang="ru-RU"/>
        </a:p>
      </dgm:t>
    </dgm:pt>
    <dgm:pt modelId="{96126F63-0C23-4E3F-AC76-126195B2B8D7}" type="pres">
      <dgm:prSet presAssocID="{EDBC5A06-DC5A-4D74-A0EF-6F8FE526ABC5}" presName="TopArrow" presStyleLbl="node1" presStyleIdx="0" presStyleCnt="2" custLinFactX="-8490" custLinFactNeighborX="-100000" custLinFactNeighborY="1253"/>
      <dgm:spPr/>
    </dgm:pt>
    <dgm:pt modelId="{F273FEF8-65B3-4B01-BCF4-34981A33FC73}" type="pres">
      <dgm:prSet presAssocID="{EDBC5A06-DC5A-4D74-A0EF-6F8FE526ABC5}" presName="BottomArrow" presStyleLbl="node1" presStyleIdx="1" presStyleCnt="2" custAng="10594107" custFlipHor="1" custScaleX="106540" custScaleY="105012" custLinFactX="5209" custLinFactY="-43160" custLinFactNeighborX="100000" custLinFactNeighborY="-100000"/>
      <dgm:spPr/>
    </dgm:pt>
  </dgm:ptLst>
  <dgm:cxnLst>
    <dgm:cxn modelId="{87E4A829-704A-4924-970B-850C70C6BE5B}" type="presOf" srcId="{EDBC5A06-DC5A-4D74-A0EF-6F8FE526ABC5}" destId="{763630D8-81D6-49BC-9426-CD3E23167C37}" srcOrd="0" destOrd="0" presId="urn:microsoft.com/office/officeart/2009/layout/ReverseList"/>
    <dgm:cxn modelId="{74102C1B-1881-4797-81A7-E10DACCCCA69}" type="presOf" srcId="{C0A224AE-8366-49C6-9172-7E213E1EDCB7}" destId="{58E00473-CC24-42AC-897D-F33A5B8BDCE6}" srcOrd="0" destOrd="0" presId="urn:microsoft.com/office/officeart/2009/layout/ReverseList"/>
    <dgm:cxn modelId="{FA91214D-9312-4548-8E36-BE1A8A6821E1}" srcId="{EDBC5A06-DC5A-4D74-A0EF-6F8FE526ABC5}" destId="{3A7EC61F-F9E9-45AA-BE45-99F69BDAEDF8}" srcOrd="0" destOrd="0" parTransId="{77527BCF-A6AA-4EE5-A477-DEF752127CAA}" sibTransId="{089A954E-0141-467A-88B1-D5334EC6159B}"/>
    <dgm:cxn modelId="{20AA7BAD-98DC-4C0D-B28D-C7A2A0B99BD4}" type="presOf" srcId="{C0A224AE-8366-49C6-9172-7E213E1EDCB7}" destId="{91C22493-F7F0-41D9-BB9C-B2ADA2803916}" srcOrd="1" destOrd="0" presId="urn:microsoft.com/office/officeart/2009/layout/ReverseList"/>
    <dgm:cxn modelId="{4B1C4150-56C3-4A95-98E9-FFBB91151C97}" type="presOf" srcId="{3A7EC61F-F9E9-45AA-BE45-99F69BDAEDF8}" destId="{8B06F51D-D8C3-4BD3-B144-1C2AD4CD0FD5}" srcOrd="1" destOrd="0" presId="urn:microsoft.com/office/officeart/2009/layout/ReverseList"/>
    <dgm:cxn modelId="{28BCC5AE-53B1-4595-BC60-D115A63E5FF0}" srcId="{EDBC5A06-DC5A-4D74-A0EF-6F8FE526ABC5}" destId="{C0A224AE-8366-49C6-9172-7E213E1EDCB7}" srcOrd="1" destOrd="0" parTransId="{0E820B7C-CF54-4522-B11E-05D0A9C6FF77}" sibTransId="{1B85CE19-748E-4AAC-89EC-07BD05A837A7}"/>
    <dgm:cxn modelId="{0E075986-68BF-4489-BDB0-A3A722922F67}" type="presOf" srcId="{3A7EC61F-F9E9-45AA-BE45-99F69BDAEDF8}" destId="{82103B53-0BF8-4C5C-8F26-58291A056E49}" srcOrd="0" destOrd="0" presId="urn:microsoft.com/office/officeart/2009/layout/ReverseList"/>
    <dgm:cxn modelId="{F0A08EFE-1B84-4318-A4D1-443F784A03BE}" type="presParOf" srcId="{763630D8-81D6-49BC-9426-CD3E23167C37}" destId="{82103B53-0BF8-4C5C-8F26-58291A056E49}" srcOrd="0" destOrd="0" presId="urn:microsoft.com/office/officeart/2009/layout/ReverseList"/>
    <dgm:cxn modelId="{848092CF-CCA2-4A45-91F8-C83952290DE5}" type="presParOf" srcId="{763630D8-81D6-49BC-9426-CD3E23167C37}" destId="{8B06F51D-D8C3-4BD3-B144-1C2AD4CD0FD5}" srcOrd="1" destOrd="0" presId="urn:microsoft.com/office/officeart/2009/layout/ReverseList"/>
    <dgm:cxn modelId="{2EC5A062-27F1-41D7-86F2-B19CBA541868}" type="presParOf" srcId="{763630D8-81D6-49BC-9426-CD3E23167C37}" destId="{58E00473-CC24-42AC-897D-F33A5B8BDCE6}" srcOrd="2" destOrd="0" presId="urn:microsoft.com/office/officeart/2009/layout/ReverseList"/>
    <dgm:cxn modelId="{C608E199-A84A-4824-82A6-682A8295E2CF}" type="presParOf" srcId="{763630D8-81D6-49BC-9426-CD3E23167C37}" destId="{91C22493-F7F0-41D9-BB9C-B2ADA2803916}" srcOrd="3" destOrd="0" presId="urn:microsoft.com/office/officeart/2009/layout/ReverseList"/>
    <dgm:cxn modelId="{3F58A2A9-CB0C-431F-B3A3-E6A5E2650070}" type="presParOf" srcId="{763630D8-81D6-49BC-9426-CD3E23167C37}" destId="{96126F63-0C23-4E3F-AC76-126195B2B8D7}" srcOrd="4" destOrd="0" presId="urn:microsoft.com/office/officeart/2009/layout/ReverseList"/>
    <dgm:cxn modelId="{E69C3359-A7FA-4D1D-916E-3F6B2A8C26CF}" type="presParOf" srcId="{763630D8-81D6-49BC-9426-CD3E23167C37}" destId="{F273FEF8-65B3-4B01-BCF4-34981A33FC73}" srcOrd="5" destOrd="0" presId="urn:microsoft.com/office/officeart/2009/layout/Reverse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8C67E90-BDB3-417F-93DA-338D304EFDFE}">
      <dsp:nvSpPr>
        <dsp:cNvPr id="0" name=""/>
        <dsp:cNvSpPr/>
      </dsp:nvSpPr>
      <dsp:spPr>
        <a:xfrm>
          <a:off x="0" y="792087"/>
          <a:ext cx="7704856" cy="1209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5E1AFE3-20BB-4657-B698-D3B8E22D2604}">
      <dsp:nvSpPr>
        <dsp:cNvPr id="0" name=""/>
        <dsp:cNvSpPr/>
      </dsp:nvSpPr>
      <dsp:spPr>
        <a:xfrm>
          <a:off x="0" y="144014"/>
          <a:ext cx="5393399" cy="14169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858" tIns="0" rIns="203858" bIns="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smtClean="0"/>
            <a:t>               </a:t>
          </a:r>
          <a:r>
            <a:rPr lang="ru-RU" sz="2800" b="1" kern="1200" dirty="0" smtClean="0">
              <a:solidFill>
                <a:schemeClr val="bg1"/>
              </a:solidFill>
              <a:latin typeface="Bookman Old Style" pitchFamily="18" charset="0"/>
            </a:rPr>
            <a:t>Традиционная игра</a:t>
          </a:r>
          <a:endParaRPr lang="ru-RU" sz="2800" b="1" kern="1200" dirty="0">
            <a:solidFill>
              <a:schemeClr val="bg1"/>
            </a:solidFill>
            <a:latin typeface="Bookman Old Style" pitchFamily="18" charset="0"/>
          </a:endParaRPr>
        </a:p>
      </dsp:txBody>
      <dsp:txXfrm>
        <a:off x="69170" y="213184"/>
        <a:ext cx="5255059" cy="1278620"/>
      </dsp:txXfrm>
    </dsp:sp>
    <dsp:sp modelId="{7847CF35-6C2E-4E29-B6A4-F07091899B06}">
      <dsp:nvSpPr>
        <dsp:cNvPr id="0" name=""/>
        <dsp:cNvSpPr/>
      </dsp:nvSpPr>
      <dsp:spPr>
        <a:xfrm>
          <a:off x="0" y="2952327"/>
          <a:ext cx="7704856" cy="1209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0E563FC-E9EB-40A2-A1D6-D1971FD7AF08}">
      <dsp:nvSpPr>
        <dsp:cNvPr id="0" name=""/>
        <dsp:cNvSpPr/>
      </dsp:nvSpPr>
      <dsp:spPr>
        <a:xfrm>
          <a:off x="0" y="2376258"/>
          <a:ext cx="5393399" cy="14169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858" tIns="0" rIns="203858" bIns="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smtClean="0"/>
            <a:t>              </a:t>
          </a:r>
          <a:r>
            <a:rPr lang="ru-RU" sz="2800" b="1" kern="1200" dirty="0" smtClean="0">
              <a:solidFill>
                <a:schemeClr val="bg1"/>
              </a:solidFill>
              <a:latin typeface="Bookman Old Style" pitchFamily="18" charset="0"/>
            </a:rPr>
            <a:t>Дидактическая игра</a:t>
          </a:r>
          <a:endParaRPr lang="ru-RU" sz="2800" b="1" kern="1200" dirty="0">
            <a:solidFill>
              <a:schemeClr val="bg1"/>
            </a:solidFill>
            <a:latin typeface="Bookman Old Style" pitchFamily="18" charset="0"/>
          </a:endParaRPr>
        </a:p>
      </dsp:txBody>
      <dsp:txXfrm>
        <a:off x="69170" y="2445428"/>
        <a:ext cx="5255059" cy="1278620"/>
      </dsp:txXfrm>
    </dsp:sp>
    <dsp:sp modelId="{143FCA7E-BD20-4F86-AAF4-316C72E0F8E6}">
      <dsp:nvSpPr>
        <dsp:cNvPr id="0" name=""/>
        <dsp:cNvSpPr/>
      </dsp:nvSpPr>
      <dsp:spPr>
        <a:xfrm>
          <a:off x="0" y="5127104"/>
          <a:ext cx="7704856" cy="1209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47959B8-8228-4A56-8524-F19D64FA691F}">
      <dsp:nvSpPr>
        <dsp:cNvPr id="0" name=""/>
        <dsp:cNvSpPr/>
      </dsp:nvSpPr>
      <dsp:spPr>
        <a:xfrm>
          <a:off x="0" y="4536506"/>
          <a:ext cx="5393399" cy="14169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858" tIns="0" rIns="203858" bIns="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>
              <a:latin typeface="Bookman Old Style" pitchFamily="18" charset="0"/>
            </a:rPr>
            <a:t>Компьютерная дидактическая игра</a:t>
          </a:r>
          <a:endParaRPr lang="ru-RU" sz="2800" b="1" kern="1200" dirty="0">
            <a:latin typeface="Bookman Old Style" pitchFamily="18" charset="0"/>
          </a:endParaRPr>
        </a:p>
      </dsp:txBody>
      <dsp:txXfrm>
        <a:off x="69170" y="4605676"/>
        <a:ext cx="5255059" cy="127862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083A61E-4C2C-4C83-88BA-A932161837E1}">
      <dsp:nvSpPr>
        <dsp:cNvPr id="0" name=""/>
        <dsp:cNvSpPr/>
      </dsp:nvSpPr>
      <dsp:spPr>
        <a:xfrm>
          <a:off x="1687125" y="458627"/>
          <a:ext cx="5501170" cy="1910483"/>
        </a:xfrm>
        <a:prstGeom prst="ellipse">
          <a:avLst/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FB299D0-5409-4F29-B466-AAB3118C8E67}">
      <dsp:nvSpPr>
        <dsp:cNvPr id="0" name=""/>
        <dsp:cNvSpPr/>
      </dsp:nvSpPr>
      <dsp:spPr>
        <a:xfrm>
          <a:off x="3879395" y="5307435"/>
          <a:ext cx="1066118" cy="682315"/>
        </a:xfrm>
        <a:prstGeom prst="down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212011A-6F51-42FB-9961-72CC98284699}">
      <dsp:nvSpPr>
        <dsp:cNvPr id="0" name=""/>
        <dsp:cNvSpPr/>
      </dsp:nvSpPr>
      <dsp:spPr>
        <a:xfrm>
          <a:off x="84221" y="6269560"/>
          <a:ext cx="8528963" cy="553596"/>
        </a:xfrm>
        <a:prstGeom prst="rect">
          <a:avLst/>
        </a:prstGeom>
        <a:noFill/>
        <a:ln>
          <a:noFill/>
        </a:ln>
        <a:effectLst/>
        <a:scene3d>
          <a:camera prst="orthographicFront"/>
          <a:lightRig rig="threePt" dir="t"/>
        </a:scene3d>
        <a:sp3d>
          <a:bevelT prst="angle"/>
        </a:sp3d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4048" tIns="384048" rIns="384048" bIns="384048" numCol="1" spcCol="1270" anchor="ctr" anchorCtr="0">
          <a:noAutofit/>
        </a:bodyPr>
        <a:lstStyle/>
        <a:p>
          <a:pPr lvl="0" algn="ctr" defTabSz="2400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400" b="1" kern="1200" dirty="0" smtClean="0">
              <a:solidFill>
                <a:srgbClr val="FF0000"/>
              </a:solidFill>
              <a:latin typeface="Bookman Old Style" pitchFamily="18" charset="0"/>
            </a:rPr>
            <a:t>Основа КДИ</a:t>
          </a:r>
        </a:p>
      </dsp:txBody>
      <dsp:txXfrm>
        <a:off x="84221" y="6269560"/>
        <a:ext cx="8528963" cy="553596"/>
      </dsp:txXfrm>
    </dsp:sp>
    <dsp:sp modelId="{61D3693F-3275-4F8F-8B1B-972BCE8A98A4}">
      <dsp:nvSpPr>
        <dsp:cNvPr id="0" name=""/>
        <dsp:cNvSpPr/>
      </dsp:nvSpPr>
      <dsp:spPr>
        <a:xfrm>
          <a:off x="3687163" y="2516661"/>
          <a:ext cx="1919012" cy="191901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Стратегический уровень</a:t>
          </a:r>
        </a:p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(планирование)</a:t>
          </a:r>
          <a:endParaRPr lang="ru-RU" sz="1500" kern="1200" dirty="0"/>
        </a:p>
      </dsp:txBody>
      <dsp:txXfrm>
        <a:off x="3968196" y="2797694"/>
        <a:ext cx="1356946" cy="1356946"/>
      </dsp:txXfrm>
    </dsp:sp>
    <dsp:sp modelId="{D0104253-2ECD-4300-88EC-9DC3E026F248}">
      <dsp:nvSpPr>
        <dsp:cNvPr id="0" name=""/>
        <dsp:cNvSpPr/>
      </dsp:nvSpPr>
      <dsp:spPr>
        <a:xfrm>
          <a:off x="2314003" y="1076975"/>
          <a:ext cx="1919012" cy="191901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Тактильный уровень</a:t>
          </a:r>
        </a:p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(совокупность игровых действий)</a:t>
          </a:r>
          <a:endParaRPr lang="ru-RU" sz="1500" kern="1200" dirty="0"/>
        </a:p>
      </dsp:txBody>
      <dsp:txXfrm>
        <a:off x="2595036" y="1358008"/>
        <a:ext cx="1356946" cy="1356946"/>
      </dsp:txXfrm>
    </dsp:sp>
    <dsp:sp modelId="{0E3CC209-832F-43C3-8D16-97789887E2C4}">
      <dsp:nvSpPr>
        <dsp:cNvPr id="0" name=""/>
        <dsp:cNvSpPr/>
      </dsp:nvSpPr>
      <dsp:spPr>
        <a:xfrm>
          <a:off x="4275661" y="613000"/>
          <a:ext cx="1919012" cy="191901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>
              <a:solidFill>
                <a:schemeClr val="bg1"/>
              </a:solidFill>
            </a:rPr>
            <a:t>Оперативный уровень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>
              <a:solidFill>
                <a:schemeClr val="bg1"/>
              </a:solidFill>
            </a:rPr>
            <a:t>(перемещения)</a:t>
          </a:r>
          <a:endParaRPr lang="ru-RU" sz="1200" b="1" kern="1200" dirty="0">
            <a:solidFill>
              <a:schemeClr val="bg1"/>
            </a:solidFill>
          </a:endParaRPr>
        </a:p>
      </dsp:txBody>
      <dsp:txXfrm>
        <a:off x="4556694" y="894033"/>
        <a:ext cx="1356946" cy="1356946"/>
      </dsp:txXfrm>
    </dsp:sp>
    <dsp:sp modelId="{C9E97994-9203-4567-9A67-08C64E47E317}">
      <dsp:nvSpPr>
        <dsp:cNvPr id="0" name=""/>
        <dsp:cNvSpPr/>
      </dsp:nvSpPr>
      <dsp:spPr>
        <a:xfrm>
          <a:off x="1463735" y="207698"/>
          <a:ext cx="5970262" cy="4776209"/>
        </a:xfrm>
        <a:prstGeom prst="funnel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B06F51D-D8C3-4BD3-B144-1C2AD4CD0FD5}">
      <dsp:nvSpPr>
        <dsp:cNvPr id="0" name=""/>
        <dsp:cNvSpPr/>
      </dsp:nvSpPr>
      <dsp:spPr>
        <a:xfrm rot="16200000">
          <a:off x="959137" y="2046865"/>
          <a:ext cx="4409008" cy="2694371"/>
        </a:xfrm>
        <a:prstGeom prst="round2SameRect">
          <a:avLst>
            <a:gd name="adj1" fmla="val 16670"/>
            <a:gd name="adj2" fmla="val 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139700" rIns="125730" bIns="139700" numCol="1" spcCol="1270" anchor="t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dirty="0" smtClean="0">
              <a:solidFill>
                <a:srgbClr val="C00000"/>
              </a:solidFill>
            </a:rPr>
            <a:t>Обучающий компонент:</a:t>
          </a:r>
        </a:p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dirty="0" smtClean="0">
              <a:solidFill>
                <a:srgbClr val="C00000"/>
              </a:solidFill>
            </a:rPr>
            <a:t>Широкие возможности, связанные с воспроизведением знаний, умений, навыков, их применением и отработкой. </a:t>
          </a:r>
          <a:endParaRPr lang="ru-RU" sz="2200" b="1" kern="1200" dirty="0">
            <a:solidFill>
              <a:srgbClr val="C00000"/>
            </a:solidFill>
          </a:endParaRPr>
        </a:p>
      </dsp:txBody>
      <dsp:txXfrm rot="5400000">
        <a:off x="1948007" y="1321099"/>
        <a:ext cx="2562819" cy="4145904"/>
      </dsp:txXfrm>
    </dsp:sp>
    <dsp:sp modelId="{91C22493-F7F0-41D9-BB9C-B2ADA2803916}">
      <dsp:nvSpPr>
        <dsp:cNvPr id="0" name=""/>
        <dsp:cNvSpPr/>
      </dsp:nvSpPr>
      <dsp:spPr>
        <a:xfrm rot="5400000">
          <a:off x="3775854" y="2046865"/>
          <a:ext cx="4409008" cy="2694371"/>
        </a:xfrm>
        <a:prstGeom prst="round2SameRect">
          <a:avLst>
            <a:gd name="adj1" fmla="val 16670"/>
            <a:gd name="adj2" fmla="val 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5730" tIns="139700" rIns="83820" bIns="139700" numCol="1" spcCol="1270" anchor="t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dirty="0" smtClean="0">
              <a:solidFill>
                <a:srgbClr val="C00000"/>
              </a:solidFill>
            </a:rPr>
            <a:t>Игровой компонент:</a:t>
          </a:r>
        </a:p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dirty="0" smtClean="0">
              <a:solidFill>
                <a:srgbClr val="C00000"/>
              </a:solidFill>
            </a:rPr>
            <a:t>Используется в качестве средства для наглядности и мотивации к обучению</a:t>
          </a:r>
          <a:endParaRPr lang="ru-RU" sz="2200" b="1" kern="1200" dirty="0">
            <a:solidFill>
              <a:srgbClr val="C00000"/>
            </a:solidFill>
          </a:endParaRPr>
        </a:p>
      </dsp:txBody>
      <dsp:txXfrm rot="-5400000">
        <a:off x="4633172" y="1321099"/>
        <a:ext cx="2562819" cy="4145904"/>
      </dsp:txXfrm>
    </dsp:sp>
    <dsp:sp modelId="{96126F63-0C23-4E3F-AC76-126195B2B8D7}">
      <dsp:nvSpPr>
        <dsp:cNvPr id="0" name=""/>
        <dsp:cNvSpPr/>
      </dsp:nvSpPr>
      <dsp:spPr>
        <a:xfrm>
          <a:off x="107508" y="0"/>
          <a:ext cx="2816717" cy="2816580"/>
        </a:xfrm>
        <a:prstGeom prst="circularArrow">
          <a:avLst>
            <a:gd name="adj1" fmla="val 12500"/>
            <a:gd name="adj2" fmla="val 1142322"/>
            <a:gd name="adj3" fmla="val 20457678"/>
            <a:gd name="adj4" fmla="val 10800000"/>
            <a:gd name="adj5" fmla="val 125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273FEF8-65B3-4B01-BCF4-34981A33FC73}">
      <dsp:nvSpPr>
        <dsp:cNvPr id="0" name=""/>
        <dsp:cNvSpPr/>
      </dsp:nvSpPr>
      <dsp:spPr>
        <a:xfrm rot="205893" flipH="1">
          <a:off x="6034699" y="-96672"/>
          <a:ext cx="3000930" cy="2957747"/>
        </a:xfrm>
        <a:prstGeom prst="circularArrow">
          <a:avLst>
            <a:gd name="adj1" fmla="val 12500"/>
            <a:gd name="adj2" fmla="val 1142322"/>
            <a:gd name="adj3" fmla="val 20457678"/>
            <a:gd name="adj4" fmla="val 10800000"/>
            <a:gd name="adj5" fmla="val 125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funnel1">
  <dgm:title val=""/>
  <dgm:desc val=""/>
  <dgm:catLst>
    <dgm:cat type="relationship" pri="2000"/>
    <dgm:cat type="process" pri="2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4"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1">
      <dgm:if name="Name2" axis="ch" ptType="node" func="cnt" op="equ" val="2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w" for="ch" forName="item1" refType="w" fact="0.35"/>
          <dgm:constr type="h" for="ch" forName="item1" refType="w" fact="0.35"/>
          <dgm:constr type="t" for="ch" forName="item1" refType="h" fact="0.05"/>
          <dgm:constr type="l" for="ch" forName="item1" refType="w" fact="0.125"/>
          <dgm:constr type="primFontSz" for="ch" forName="item1" op="equ" val="65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if>
      <dgm:else name="Name3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primFontSz" for="ch" forName="rectangle" val="65"/>
          <dgm:constr type="w" for="ch" forName="item1" refType="w" fact="0.225"/>
          <dgm:constr type="h" for="ch" forName="item1" refType="w" fact="0.225"/>
          <dgm:constr type="t" for="ch" forName="item1" refType="h" fact="0.336"/>
          <dgm:constr type="l" for="ch" forName="item1" refType="w" fact="0.261"/>
          <dgm:constr type="primFontSz" for="ch" forName="item1" val="65"/>
          <dgm:constr type="w" for="ch" forName="item2" refType="w" fact="0.225"/>
          <dgm:constr type="h" for="ch" forName="item2" refType="w" fact="0.225"/>
          <dgm:constr type="t" for="ch" forName="item2" refType="h" fact="0.125"/>
          <dgm:constr type="l" for="ch" forName="item2" refType="w" fact="0.1"/>
          <dgm:constr type="primFontSz" for="ch" forName="item2" refType="primFontSz" refFor="ch" refForName="item1" op="equ"/>
          <dgm:constr type="w" for="ch" forName="item3" refType="w" fact="0.225"/>
          <dgm:constr type="h" for="ch" forName="item3" refType="w" fact="0.225"/>
          <dgm:constr type="t" for="ch" forName="item3" refType="h" fact="0.057"/>
          <dgm:constr type="l" for="ch" forName="item3" refType="w" fact="0.33"/>
          <dgm:constr type="primFontSz" for="ch" forName="item3" refType="primFontSz" refFor="ch" refForName="item1" op="equ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else>
    </dgm:choose>
    <dgm:ruleLst/>
    <dgm:choose name="Name4">
      <dgm:if name="Name5" axis="ch" ptType="node" func="cnt" op="gte" val="1">
        <dgm:layoutNode name="ellipse" styleLbl="tr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arrow1" styleLbl="fgShp">
          <dgm:alg type="sp"/>
          <dgm:shape xmlns:r="http://schemas.openxmlformats.org/officeDocument/2006/relationships" type="downArrow" r:blip="">
            <dgm:adjLst/>
          </dgm:shape>
          <dgm:presOf/>
          <dgm:constrLst/>
          <dgm:ruleLst/>
        </dgm:layoutNode>
        <dgm:layoutNode name="rectangle" styleLbl="revTx">
          <dgm:varLst>
            <dgm:bulletEnabled val="1"/>
          </dgm:varLst>
          <dgm:alg type="tx">
            <dgm:param type="txAnchorHorzCh" val="ctr"/>
          </dgm:alg>
          <dgm:shape xmlns:r="http://schemas.openxmlformats.org/officeDocument/2006/relationships" type="rect" r:blip="">
            <dgm:adjLst/>
          </dgm:shape>
          <dgm:choose name="Name6">
            <dgm:if name="Name7" axis="ch" ptType="node" func="cnt" op="equ" val="1">
              <dgm:presOf axis="ch desOrSelf" ptType="node node" st="1 1" cnt="1 0"/>
            </dgm:if>
            <dgm:if name="Name8" axis="ch" ptType="node" func="cnt" op="equ" val="2">
              <dgm:presOf axis="ch desOrSelf" ptType="node node" st="2 1" cnt="1 0"/>
            </dgm:if>
            <dgm:if name="Name9" axis="ch" ptType="node" func="cnt" op="equ" val="3">
              <dgm:presOf axis="ch desOrSelf" ptType="node node" st="3 1" cnt="1 0"/>
            </dgm:if>
            <dgm:else name="Name10">
              <dgm:presOf axis="ch desOrSelf" ptType="node node" st="4 1" cnt="1 0"/>
            </dgm:else>
          </dgm:choose>
          <dgm:constrLst/>
          <dgm:ruleLst>
            <dgm:rule type="primFontSz" val="5" fact="NaN" max="NaN"/>
          </dgm:ruleLst>
        </dgm:layoutNode>
        <dgm:forEach name="Name11" axis="ch" ptType="node" st="2" cnt="1">
          <dgm:layoutNode name="item1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2">
              <dgm:if name="Name13" axis="root ch" ptType="all node" func="cnt" op="equ" val="1">
                <dgm:presOf/>
              </dgm:if>
              <dgm:if name="Name14" axis="root ch" ptType="all node" func="cnt" op="equ" val="2">
                <dgm:presOf axis="root ch desOrSelf" ptType="all node node" st="1 1 1" cnt="0 1 0"/>
              </dgm:if>
              <dgm:if name="Name15" axis="root ch" ptType="all node" func="cnt" op="equ" val="3">
                <dgm:presOf axis="root ch desOrSelf" ptType="all node node" st="1 2 1" cnt="0 1 0"/>
              </dgm:if>
              <dgm:else name="Name16">
                <dgm:presOf axis="root ch desOrSelf" ptType="all node node" st="1 3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17" axis="ch" ptType="node" st="3" cnt="1">
          <dgm:layoutNode name="item2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8">
              <dgm:if name="Name19" axis="root ch" ptType="all node" func="cnt" op="equ" val="1">
                <dgm:presOf/>
              </dgm:if>
              <dgm:if name="Name20" axis="root ch" ptType="all node" func="cnt" op="equ" val="2">
                <dgm:presOf/>
              </dgm:if>
              <dgm:if name="Name21" axis="root ch" ptType="all node" func="cnt" op="equ" val="3">
                <dgm:presOf axis="root ch desOrSelf" ptType="all node node" st="1 1 1" cnt="0 1 0"/>
              </dgm:if>
              <dgm:else name="Name22">
                <dgm:presOf axis="root ch desOrSelf" ptType="all node node" st="1 2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23" axis="ch" ptType="node" st="4" cnt="1">
          <dgm:layoutNode name="item3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4">
              <dgm:if name="Name25" axis="root ch" ptType="all node" func="cnt" op="equ" val="1">
                <dgm:presOf/>
              </dgm:if>
              <dgm:if name="Name26" axis="root ch" ptType="all node" func="cnt" op="equ" val="2">
                <dgm:presOf/>
              </dgm:if>
              <dgm:if name="Name27" axis="root ch" ptType="all node" func="cnt" op="equ" val="3">
                <dgm:presOf/>
              </dgm:if>
              <dgm:else name="Name28">
                <dgm:presOf axis="root ch desOrSelf" ptType="all node node" st="1 1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layoutNode name="funnel" styleLbl="trAlignAcc1">
          <dgm:alg type="sp"/>
          <dgm:shape xmlns:r="http://schemas.openxmlformats.org/officeDocument/2006/relationships" type="funnel" r:blip="">
            <dgm:adjLst/>
          </dgm:shape>
          <dgm:presOf/>
          <dgm:constrLst/>
          <dgm:ruleLst/>
        </dgm:layoutNode>
      </dgm:if>
      <dgm:else name="Name29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9/layout/ReverseList">
  <dgm:title val=""/>
  <dgm:desc val=""/>
  <dgm:catLst>
    <dgm:cat type="relationship" pri="38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clrData>
  <dgm:layoutNode name="Name0">
    <dgm:varLst>
      <dgm:chMax val="2"/>
      <dgm:chPref val="2"/>
      <dgm:animLvl val="lvl"/>
    </dgm:varLst>
    <dgm:choose name="Name1">
      <dgm:if name="Name2" axis="ch" ptType="node" func="cnt" op="lte" val="1">
        <dgm:alg type="composite">
          <dgm:param type="ar" val="0.9993"/>
        </dgm:alg>
      </dgm:if>
      <dgm:else name="Name3">
        <dgm:alg type="composite">
          <dgm:param type="ar" val="0.8036"/>
        </dgm:alg>
      </dgm:else>
    </dgm:choose>
    <dgm:shape xmlns:r="http://schemas.openxmlformats.org/officeDocument/2006/relationships" r:blip="">
      <dgm:adjLst/>
    </dgm:shape>
    <dgm:choose name="Name4">
      <dgm:if name="Name5" axis="ch" ptType="node" func="cnt" op="lte" val="1">
        <dgm:constrLst>
          <dgm:constr type="primFontSz" for="des" ptType="node" op="equ" val="65"/>
          <dgm:constr type="l" for="ch" forName="LeftNode" refType="w" fact="0"/>
          <dgm:constr type="t" for="ch" forName="LeftNode" refType="h" fact="0.25"/>
          <dgm:constr type="w" for="ch" forName="LeftNode" refType="w" fact="0.5"/>
          <dgm:constr type="h" for="ch" forName="LeftNode" refType="h"/>
          <dgm:constr type="l" for="ch" forName="LeftText" refType="w" fact="0"/>
          <dgm:constr type="t" for="ch" forName="LeftText" refType="h" fact="0.25"/>
          <dgm:constr type="w" for="ch" forName="LeftText" refType="w" fact="0.5"/>
          <dgm:constr type="h" for="ch" forName="LeftText" refType="h"/>
        </dgm:constrLst>
      </dgm:if>
      <dgm:else name="Name6">
        <dgm:constrLst>
          <dgm:constr type="primFontSz" for="des" ptType="node" op="equ" val="65"/>
          <dgm:constr type="l" for="ch" forName="LeftNode" refType="w" fact="0"/>
          <dgm:constr type="t" for="ch" forName="LeftNode" refType="h" fact="0.1786"/>
          <dgm:constr type="w" for="ch" forName="LeftNode" refType="w" fact="0.4889"/>
          <dgm:constr type="h" for="ch" forName="LeftNode" refType="h" fact="0.6429"/>
          <dgm:constr type="l" for="ch" forName="LeftText" refType="w" fact="0"/>
          <dgm:constr type="t" for="ch" forName="LeftText" refType="h" fact="0.1786"/>
          <dgm:constr type="w" for="ch" forName="LeftText" refType="w" fact="0.4889"/>
          <dgm:constr type="h" for="ch" forName="LeftText" refType="h" fact="0.6429"/>
          <dgm:constr type="l" for="ch" forName="RightNode" refType="w" fact="0.5111"/>
          <dgm:constr type="t" for="ch" forName="RightNode" refType="h" fact="0.1786"/>
          <dgm:constr type="w" for="ch" forName="RightNode" refType="w" fact="0.4889"/>
          <dgm:constr type="h" for="ch" forName="RightNode" refType="h" fact="0.6429"/>
          <dgm:constr type="l" for="ch" forName="RightText" refType="w" fact="0.5111"/>
          <dgm:constr type="t" for="ch" forName="RightText" refType="h" fact="0.1786"/>
          <dgm:constr type="w" for="ch" forName="RightText" refType="w" fact="0.4889"/>
          <dgm:constr type="h" for="ch" forName="RightText" refType="h" fact="0.6429"/>
          <dgm:constr type="l" for="ch" forName="TopArrow" refType="w" fact="0.2444"/>
          <dgm:constr type="t" for="ch" forName="TopArrow" refType="h" fact="0"/>
          <dgm:constr type="w" for="ch" forName="TopArrow" refType="w" fact="0.5111"/>
          <dgm:constr type="h" for="ch" forName="TopArrow" refType="h" fact="0.4107"/>
          <dgm:constr type="l" for="ch" forName="BottomArrow" refType="w" fact="0.2444"/>
          <dgm:constr type="t" for="ch" forName="BottomArrow" refType="h" fact="0.5893"/>
          <dgm:constr type="w" for="ch" forName="BottomArrow" refType="w" fact="0.5111"/>
          <dgm:constr type="h" for="ch" forName="BottomArrow" refType="h" fact="0.4107"/>
        </dgm:constrLst>
      </dgm:else>
    </dgm:choose>
    <dgm:choose name="Name7">
      <dgm:if name="Name8" axis="ch" ptType="node" func="cnt" op="gte" val="1">
        <dgm:layoutNode name="LeftText" styleLbl="revTx" moveWith="LeftNode">
          <dgm:varLst>
            <dgm:bulletEnabled val="1"/>
          </dgm:varLst>
          <dgm:alg type="tx">
            <dgm:param type="txAnchorVert" val="t"/>
            <dgm:param type="parTxLTRAlign" val="l"/>
          </dgm:alg>
          <dgm:choose name="Name9">
            <dgm:if name="Name10" axis="ch" ptType="node" func="cnt" op="lte" val="1">
              <dgm:shape xmlns:r="http://schemas.openxmlformats.org/officeDocument/2006/relationships" type="roundRect" r:blip="" hideGeom="1">
                <dgm:adjLst>
                  <dgm:adj idx="1" val="0.1667"/>
                  <dgm:adj idx="2" val="0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5"/>
                <dgm:constr type="bMarg" refType="primFontSz" fact="0.5"/>
              </dgm:constrLst>
            </dgm:if>
            <dgm:else name="Name11">
              <dgm:shape xmlns:r="http://schemas.openxmlformats.org/officeDocument/2006/relationships" rot="270" type="round2SameRect" r:blip="" hideGeom="1">
                <dgm:adjLst>
                  <dgm:adj idx="1" val="0.1667"/>
                  <dgm:adj idx="2" val="0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45"/>
                <dgm:constr type="tMarg" refType="primFontSz" fact="0.5"/>
                <dgm:constr type="bMarg" refType="primFontSz" fact="0.5"/>
              </dgm:constrLst>
            </dgm:else>
          </dgm:choose>
          <dgm:ruleLst>
            <dgm:rule type="primFontSz" val="5" fact="NaN" max="NaN"/>
          </dgm:ruleLst>
        </dgm:layoutNode>
        <dgm:layoutNode name="LeftNode" styleLbl="bgImgPlace1">
          <dgm:varLst>
            <dgm:chMax val="2"/>
            <dgm:chPref val="2"/>
          </dgm:varLst>
          <dgm:alg type="sp"/>
          <dgm:choose name="Name12">
            <dgm:if name="Name13" axis="ch" ptType="node" func="cnt" op="lte" val="1">
              <dgm:shape xmlns:r="http://schemas.openxmlformats.org/officeDocument/2006/relationships" type="roundRect" r:blip="">
                <dgm:adjLst>
                  <dgm:adj idx="1" val="0.1667"/>
                  <dgm:adj idx="2" val="0"/>
                </dgm:adjLst>
              </dgm:shape>
            </dgm:if>
            <dgm:else name="Name14">
              <dgm:shape xmlns:r="http://schemas.openxmlformats.org/officeDocument/2006/relationships" rot="270" type="round2SameRect" r:blip="">
                <dgm:adjLst>
                  <dgm:adj idx="1" val="0.1667"/>
                  <dgm:adj idx="2" val="0"/>
                </dgm:adjLst>
              </dgm:shape>
            </dgm:else>
          </dgm:choose>
          <dgm:presOf axis="ch desOrSelf" ptType="node node" st="1 1" cnt="1 0"/>
        </dgm:layoutNode>
        <dgm:choose name="Name15">
          <dgm:if name="Name16" axis="ch" ptType="node" func="cnt" op="gte" val="2">
            <dgm:layoutNode name="RightText" styleLbl="revTx" moveWith="RightNode">
              <dgm:varLst>
                <dgm:bulletEnabled val="1"/>
              </dgm:varLst>
              <dgm:alg type="tx">
                <dgm:param type="txAnchorVert" val="t"/>
                <dgm:param type="parTxLTRAlign" val="l"/>
              </dgm:alg>
              <dgm:shape xmlns:r="http://schemas.openxmlformats.org/officeDocument/2006/relationships" rot="90" type="round2SameRect" r:blip="" hideGeom="1">
                <dgm:adjLst>
                  <dgm:adj idx="1" val="0.1667"/>
                  <dgm:adj idx="2" val="0"/>
                </dgm:adjLst>
              </dgm:shape>
              <dgm:presOf axis="ch desOrSelf" ptType="node node" st="2 1" cnt="1 0"/>
              <dgm:constrLst>
                <dgm:constr type="lMarg" refType="primFontSz" fact="0.45"/>
                <dgm:constr type="rMarg" refType="primFontSz" fact="0.3"/>
                <dgm:constr type="tMarg" refType="primFontSz" fact="0.5"/>
                <dgm:constr type="bMarg" refType="primFontSz" fact="0.5"/>
              </dgm:constrLst>
              <dgm:ruleLst>
                <dgm:rule type="primFontSz" val="5" fact="NaN" max="NaN"/>
              </dgm:ruleLst>
            </dgm:layoutNode>
            <dgm:layoutNode name="RightNode" styleLbl="bgImgPlace1">
              <dgm:varLst>
                <dgm:chMax val="0"/>
                <dgm:chPref val="0"/>
              </dgm:varLst>
              <dgm:alg type="sp"/>
              <dgm:shape xmlns:r="http://schemas.openxmlformats.org/officeDocument/2006/relationships" rot="90" type="round2SameRect" r:blip="">
                <dgm:adjLst>
                  <dgm:adj idx="1" val="0.1667"/>
                  <dgm:adj idx="2" val="0"/>
                </dgm:adjLst>
              </dgm:shape>
              <dgm:presOf axis="ch desOrSelf" ptType="node node" st="2 1" cnt="1 0"/>
            </dgm:layoutNode>
            <dgm:layoutNode name="TopArrow">
              <dgm:alg type="sp"/>
              <dgm:shape xmlns:r="http://schemas.openxmlformats.org/officeDocument/2006/relationships" type="circularArrow" r:blip="">
                <dgm:adjLst>
                  <dgm:adj idx="1" val="0.125"/>
                  <dgm:adj idx="2" val="19.0387"/>
                  <dgm:adj idx="3" val="-19.0387"/>
                  <dgm:adj idx="4" val="180"/>
                  <dgm:adj idx="5" val="0.125"/>
                </dgm:adjLst>
              </dgm:shape>
              <dgm:presOf/>
            </dgm:layoutNode>
            <dgm:layoutNode name="BottomArrow">
              <dgm:alg type="sp"/>
              <dgm:shape xmlns:r="http://schemas.openxmlformats.org/officeDocument/2006/relationships" rot="180" type="circularArrow" r:blip="">
                <dgm:adjLst>
                  <dgm:adj idx="1" val="0.125"/>
                  <dgm:adj idx="2" val="19.0387"/>
                  <dgm:adj idx="3" val="-19.0387"/>
                  <dgm:adj idx="4" val="180"/>
                  <dgm:adj idx="5" val="0.125"/>
                </dgm:adjLst>
              </dgm:shape>
              <dgm:presOf/>
            </dgm:layoutNode>
          </dgm:if>
          <dgm:else name="Name17"/>
        </dgm:choose>
      </dgm:if>
      <dgm:else name="Name18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BB134-8B0D-46F6-BE35-D3827C3BBDC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08.12.2012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BF54E-8F3D-498C-B5C1-3573DD6741E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51610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BB134-8B0D-46F6-BE35-D3827C3BBDC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08.12.2012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BF54E-8F3D-498C-B5C1-3573DD6741E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55364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BB134-8B0D-46F6-BE35-D3827C3BBDC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08.12.2012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BF54E-8F3D-498C-B5C1-3573DD6741E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45864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BB134-8B0D-46F6-BE35-D3827C3BBDC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08.12.2012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BF54E-8F3D-498C-B5C1-3573DD6741E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0343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BB134-8B0D-46F6-BE35-D3827C3BBDC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08.12.2012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BF54E-8F3D-498C-B5C1-3573DD6741E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77403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BB134-8B0D-46F6-BE35-D3827C3BBDC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08.12.2012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BF54E-8F3D-498C-B5C1-3573DD6741E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06297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BB134-8B0D-46F6-BE35-D3827C3BBDC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08.12.2012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BF54E-8F3D-498C-B5C1-3573DD6741E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33789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BB134-8B0D-46F6-BE35-D3827C3BBDC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08.12.2012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BF54E-8F3D-498C-B5C1-3573DD6741E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48670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BB134-8B0D-46F6-BE35-D3827C3BBDC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08.12.2012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BF54E-8F3D-498C-B5C1-3573DD6741E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98794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BB134-8B0D-46F6-BE35-D3827C3BBDC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08.12.2012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BF54E-8F3D-498C-B5C1-3573DD6741E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97943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BB134-8B0D-46F6-BE35-D3827C3BBDC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08.12.2012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BF54E-8F3D-498C-B5C1-3573DD6741E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1749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4BB134-8B0D-46F6-BE35-D3827C3BBDC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08.12.2012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8BF54E-8F3D-498C-B5C1-3573DD6741E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59109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1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hyperlink" Target="http://51klspb.caduk.ru/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108520" y="421021"/>
            <a:ext cx="9526967" cy="483209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man Old Style" pitchFamily="18" charset="0"/>
              </a:rPr>
              <a:t>Дидактические</a:t>
            </a:r>
          </a:p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man Old Style" pitchFamily="18" charset="0"/>
              </a:rPr>
              <a:t> компьютерные</a:t>
            </a:r>
          </a:p>
          <a:p>
            <a:pPr algn="ctr"/>
            <a:r>
              <a:rPr lang="ru-RU" sz="4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man Old Style" pitchFamily="18" charset="0"/>
              </a:rPr>
              <a:t>игры как основа построения </a:t>
            </a:r>
          </a:p>
          <a:p>
            <a:pPr algn="ctr"/>
            <a:r>
              <a:rPr lang="ru-RU" sz="4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man Old Style" pitchFamily="18" charset="0"/>
              </a:rPr>
              <a:t>технологии</a:t>
            </a:r>
          </a:p>
          <a:p>
            <a:pPr algn="ctr"/>
            <a:r>
              <a:rPr lang="ru-RU" sz="4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man Old Style" pitchFamily="18" charset="0"/>
              </a:rPr>
              <a:t> обучения и </a:t>
            </a:r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man Old Style" pitchFamily="18" charset="0"/>
              </a:rPr>
              <a:t>развития  </a:t>
            </a:r>
          </a:p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man Old Style" pitchFamily="18" charset="0"/>
              </a:rPr>
              <a:t>старшего дошкольника </a:t>
            </a:r>
          </a:p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man Old Style" pitchFamily="18" charset="0"/>
              </a:rPr>
              <a:t>с речевой патологией.</a:t>
            </a:r>
            <a:endParaRPr lang="ru-RU" sz="4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7319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1839824905"/>
              </p:ext>
            </p:extLst>
          </p:nvPr>
        </p:nvGraphicFramePr>
        <p:xfrm>
          <a:off x="467544" y="188640"/>
          <a:ext cx="7704856" cy="63367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Стрелка вниз 6"/>
          <p:cNvSpPr/>
          <p:nvPr/>
        </p:nvSpPr>
        <p:spPr>
          <a:xfrm>
            <a:off x="3059832" y="1741691"/>
            <a:ext cx="484632" cy="978408"/>
          </a:xfrm>
          <a:prstGeom prst="downArrow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1769" y="3861048"/>
            <a:ext cx="579437" cy="1042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950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408" y="-45721"/>
            <a:ext cx="9521517" cy="704808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man Old Style" pitchFamily="18" charset="0"/>
              </a:rPr>
              <a:t>Требования к дидактическим играм:</a:t>
            </a:r>
          </a:p>
          <a:p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man Old Style" pitchFamily="18" charset="0"/>
              </a:rPr>
              <a:t>1. Целесообразность дидактической игры.</a:t>
            </a:r>
          </a:p>
          <a:p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man Old Style" pitchFamily="18" charset="0"/>
              </a:rPr>
              <a:t>2. Оптимальное сочетание  дидактической</a:t>
            </a:r>
          </a:p>
          <a:p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man Old Style" pitchFamily="18" charset="0"/>
              </a:rPr>
              <a:t>    игры с другими методами обучения.</a:t>
            </a:r>
          </a:p>
          <a:p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man Old Style" pitchFamily="18" charset="0"/>
              </a:rPr>
              <a:t>3. При разработке дидактической игры</a:t>
            </a:r>
          </a:p>
          <a:p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man Old Style" pitchFamily="18" charset="0"/>
              </a:rPr>
              <a:t>    необходимо учитывать специфику</a:t>
            </a:r>
          </a:p>
          <a:p>
            <a:r>
              <a:rPr 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man Old Style" pitchFamily="18" charset="0"/>
              </a:rPr>
              <a:t> </a:t>
            </a:r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man Old Style" pitchFamily="18" charset="0"/>
              </a:rPr>
              <a:t>  </a:t>
            </a:r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man Old Style" pitchFamily="18" charset="0"/>
              </a:rPr>
              <a:t> коллектива.</a:t>
            </a:r>
          </a:p>
          <a:p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man Old Style" pitchFamily="18" charset="0"/>
              </a:rPr>
              <a:t>4. Четко продуманные правила.</a:t>
            </a:r>
          </a:p>
          <a:p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man Old Style" pitchFamily="18" charset="0"/>
              </a:rPr>
              <a:t>5. Решение дидактической цели.</a:t>
            </a:r>
          </a:p>
          <a:p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man Old Style" pitchFamily="18" charset="0"/>
              </a:rPr>
              <a:t>6. Четкая система оценивания детей за </a:t>
            </a:r>
          </a:p>
          <a:p>
            <a:r>
              <a:rPr 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man Old Style" pitchFamily="18" charset="0"/>
              </a:rPr>
              <a:t> </a:t>
            </a:r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man Old Style" pitchFamily="18" charset="0"/>
              </a:rPr>
              <a:t>   участие и результат игры.</a:t>
            </a:r>
          </a:p>
          <a:p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man Old Style" pitchFamily="18" charset="0"/>
              </a:rPr>
              <a:t>7. Динамичность игры.</a:t>
            </a:r>
          </a:p>
          <a:p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man Old Style" pitchFamily="18" charset="0"/>
              </a:rPr>
              <a:t>8. Индивидуальная и коллективная </a:t>
            </a:r>
          </a:p>
          <a:p>
            <a:r>
              <a:rPr 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man Old Style" pitchFamily="18" charset="0"/>
              </a:rPr>
              <a:t> </a:t>
            </a:r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man Old Style" pitchFamily="18" charset="0"/>
              </a:rPr>
              <a:t>   рефлексия ( после игры)</a:t>
            </a:r>
          </a:p>
          <a:p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man Old Style" pitchFamily="18" charset="0"/>
              </a:rPr>
              <a:t>9. Мониторинг достижения дидактической </a:t>
            </a:r>
          </a:p>
          <a:p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man Old Style" pitchFamily="18" charset="0"/>
              </a:rPr>
              <a:t>    цели ( педагог)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78847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260648"/>
            <a:ext cx="8683788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man Old Style" pitchFamily="18" charset="0"/>
              </a:rPr>
              <a:t>Компьютерная дидактическая игра.</a:t>
            </a:r>
            <a:endParaRPr lang="ru-RU" sz="3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-430059" y="845423"/>
            <a:ext cx="9730549" cy="267765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just"/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man Old Style" pitchFamily="18" charset="0"/>
              </a:rPr>
              <a:t>       КДИ -  вид игровой деятельности, </a:t>
            </a:r>
          </a:p>
          <a:p>
            <a:pPr algn="just"/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man Old Style" pitchFamily="18" charset="0"/>
              </a:rPr>
              <a:t>                ограниченный правилами и </a:t>
            </a:r>
          </a:p>
          <a:p>
            <a:pPr algn="just"/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man Old Style" pitchFamily="18" charset="0"/>
              </a:rPr>
              <a:t>                направленный на достижение цели, </a:t>
            </a:r>
          </a:p>
          <a:p>
            <a:pPr algn="just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man Old Style" pitchFamily="18" charset="0"/>
              </a:rPr>
              <a:t>                который характеризуется</a:t>
            </a:r>
          </a:p>
          <a:p>
            <a:pPr algn="just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man Old Style" pitchFamily="18" charset="0"/>
              </a:rPr>
              <a:t>                взаимодействием иг</a:t>
            </a:r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man Old Style" pitchFamily="18" charset="0"/>
              </a:rPr>
              <a:t>рока и </a:t>
            </a:r>
          </a:p>
          <a:p>
            <a:pPr algn="just"/>
            <a:r>
              <a:rPr 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man Old Style" pitchFamily="18" charset="0"/>
              </a:rPr>
              <a:t> </a:t>
            </a:r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man Old Style" pitchFamily="18" charset="0"/>
              </a:rPr>
              <a:t>               компьютера.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11560" y="3803529"/>
            <a:ext cx="6713368" cy="36009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u="sng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man Old Style" pitchFamily="18" charset="0"/>
              </a:rPr>
              <a:t>Функции компьютера:</a:t>
            </a:r>
          </a:p>
          <a:p>
            <a:pPr marL="514350" indent="-514350">
              <a:buAutoNum type="arabicPeriod"/>
            </a:pPr>
            <a:r>
              <a:rPr lang="en-US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man Old Style" pitchFamily="18" charset="0"/>
              </a:rPr>
              <a:t>f. </a:t>
            </a:r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man Old Style" pitchFamily="18" charset="0"/>
              </a:rPr>
              <a:t>педагога, ведущего игру</a:t>
            </a:r>
            <a:r>
              <a:rPr lang="en-US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man Old Style" pitchFamily="18" charset="0"/>
              </a:rPr>
              <a:t>.</a:t>
            </a:r>
            <a:endParaRPr lang="ru-RU" sz="28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Bookman Old Style" pitchFamily="18" charset="0"/>
            </a:endParaRPr>
          </a:p>
          <a:p>
            <a:pPr marL="514350" indent="-514350">
              <a:buAutoNum type="arabicPeriod"/>
            </a:pPr>
            <a:r>
              <a:rPr lang="en-US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man Old Style" pitchFamily="18" charset="0"/>
              </a:rPr>
              <a:t>f. </a:t>
            </a:r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man Old Style" pitchFamily="18" charset="0"/>
              </a:rPr>
              <a:t>игрока – партнёра.</a:t>
            </a:r>
          </a:p>
          <a:p>
            <a:pPr marL="514350" indent="-514350">
              <a:buAutoNum type="arabicPeriod"/>
            </a:pPr>
            <a:r>
              <a:rPr lang="en-US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man Old Style" pitchFamily="18" charset="0"/>
              </a:rPr>
              <a:t>f. </a:t>
            </a:r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man Old Style" pitchFamily="18" charset="0"/>
              </a:rPr>
              <a:t>набора дидактического материала.</a:t>
            </a:r>
          </a:p>
          <a:p>
            <a:pPr marL="514350" indent="-514350">
              <a:buAutoNum type="arabicPeriod"/>
            </a:pPr>
            <a:endParaRPr lang="ru-RU" sz="28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Bookman Old Style" pitchFamily="18" charset="0"/>
            </a:endParaRPr>
          </a:p>
          <a:p>
            <a:pPr algn="ctr"/>
            <a:endParaRPr lang="en-US" sz="28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Bookman Old Style" pitchFamily="18" charset="0"/>
            </a:endParaRPr>
          </a:p>
          <a:p>
            <a:pPr marL="514350" indent="-514350" algn="ctr">
              <a:buAutoNum type="arabicPeriod"/>
            </a:pP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0821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3220046151"/>
              </p:ext>
            </p:extLst>
          </p:nvPr>
        </p:nvGraphicFramePr>
        <p:xfrm>
          <a:off x="251520" y="0"/>
          <a:ext cx="8892480" cy="682315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6323683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355256"/>
            <a:ext cx="9541523" cy="483209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u="sng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man Old Style" pitchFamily="18" charset="0"/>
              </a:rPr>
              <a:t>Преобладание в игре:</a:t>
            </a:r>
          </a:p>
          <a:p>
            <a:pPr algn="ctr"/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man Old Style" pitchFamily="18" charset="0"/>
              </a:rPr>
              <a:t>     </a:t>
            </a:r>
            <a:r>
              <a:rPr lang="ru-RU" sz="2800" b="1" u="sng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ОУ -  использование игр на </a:t>
            </a:r>
          </a:p>
          <a:p>
            <a:pPr algn="ctr"/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этапе ознакомления с компьютером, манипулятором</a:t>
            </a:r>
          </a:p>
          <a:p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«Мышь», стилусом.</a:t>
            </a:r>
          </a:p>
          <a:p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Развитие зрительно – моторной координации.</a:t>
            </a:r>
          </a:p>
          <a:p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                            </a:t>
            </a:r>
            <a:r>
              <a:rPr lang="ru-RU" sz="2800" b="1" u="sng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ТУ – использование игр на этапе</a:t>
            </a:r>
          </a:p>
          <a:p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закрепления, повторения, мониторинга изученного</a:t>
            </a:r>
          </a:p>
          <a:p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материала.</a:t>
            </a:r>
          </a:p>
          <a:p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Развитие зрительной памяти.</a:t>
            </a:r>
          </a:p>
          <a:p>
            <a:r>
              <a:rPr 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                            </a:t>
            </a:r>
            <a:r>
              <a:rPr lang="ru-RU" sz="2800" b="1" u="sng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СУ – игры развивают </a:t>
            </a:r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логическое</a:t>
            </a:r>
          </a:p>
          <a:p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и комбинаторное мышление.</a:t>
            </a:r>
          </a:p>
        </p:txBody>
      </p:sp>
    </p:spTree>
    <p:extLst>
      <p:ext uri="{BB962C8B-B14F-4D97-AF65-F5344CB8AC3E}">
        <p14:creationId xmlns:p14="http://schemas.microsoft.com/office/powerpoint/2010/main" val="7564710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1970844764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22521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8"/>
          <p:cNvGrpSpPr>
            <a:grpSpLocks/>
          </p:cNvGrpSpPr>
          <p:nvPr/>
        </p:nvGrpSpPr>
        <p:grpSpPr bwMode="auto">
          <a:xfrm rot="914835">
            <a:off x="2874246" y="2985034"/>
            <a:ext cx="2304256" cy="1944688"/>
            <a:chOff x="8486" y="12824"/>
            <a:chExt cx="2870" cy="2227"/>
          </a:xfrm>
        </p:grpSpPr>
        <p:pic>
          <p:nvPicPr>
            <p:cNvPr id="2057" name="Рисунок 84" descr="Описание: C:\Users\Psycko\Desktop\SDC13186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486" y="12824"/>
              <a:ext cx="2870" cy="222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Надпись 2"/>
            <p:cNvSpPr txBox="1">
              <a:spLocks noChangeArrowheads="1"/>
            </p:cNvSpPr>
            <p:nvPr/>
          </p:nvSpPr>
          <p:spPr bwMode="auto">
            <a:xfrm>
              <a:off x="8715" y="14434"/>
              <a:ext cx="1125" cy="42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1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ВОЛЧОК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3" name="Прямоугольник 2"/>
          <p:cNvSpPr/>
          <p:nvPr/>
        </p:nvSpPr>
        <p:spPr>
          <a:xfrm>
            <a:off x="-188560" y="450890"/>
            <a:ext cx="9575057" cy="255454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man Old Style" pitchFamily="18" charset="0"/>
              </a:rPr>
              <a:t>Специфика компьютерной игры</a:t>
            </a:r>
          </a:p>
          <a:p>
            <a:pPr algn="ctr"/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man Old Style" pitchFamily="18" charset="0"/>
              </a:rPr>
              <a:t> позволяет реализовать идеи</a:t>
            </a:r>
          </a:p>
          <a:p>
            <a:pPr algn="ctr"/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man Old Style" pitchFamily="18" charset="0"/>
              </a:rPr>
              <a:t> проблемно – развивающего обучения в </a:t>
            </a:r>
          </a:p>
          <a:p>
            <a:pPr algn="ctr"/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man Old Style" pitchFamily="18" charset="0"/>
              </a:rPr>
              <a:t>игровой форме на всех этапах</a:t>
            </a:r>
          </a:p>
          <a:p>
            <a:pPr algn="ctr"/>
            <a:r>
              <a:rPr lang="ru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man Old Style" pitchFamily="18" charset="0"/>
              </a:rPr>
              <a:t>НОД, СД.</a:t>
            </a:r>
            <a:endParaRPr lang="ru-RU" sz="3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Bookman Old Style" pitchFamily="18" charset="0"/>
            </a:endParaRPr>
          </a:p>
        </p:txBody>
      </p:sp>
      <p:grpSp>
        <p:nvGrpSpPr>
          <p:cNvPr id="4" name="Group 2"/>
          <p:cNvGrpSpPr>
            <a:grpSpLocks/>
          </p:cNvGrpSpPr>
          <p:nvPr/>
        </p:nvGrpSpPr>
        <p:grpSpPr bwMode="auto">
          <a:xfrm rot="20502242">
            <a:off x="439224" y="3037274"/>
            <a:ext cx="1895475" cy="1944688"/>
            <a:chOff x="7746" y="2107"/>
            <a:chExt cx="2986" cy="3062"/>
          </a:xfrm>
        </p:grpSpPr>
        <p:pic>
          <p:nvPicPr>
            <p:cNvPr id="2051" name="Рисунок 92" descr="Описание: C:\Users\Psycko\Desktop\SDC13195.JP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46" y="2107"/>
              <a:ext cx="2986" cy="306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Поле 95"/>
            <p:cNvSpPr txBox="1">
              <a:spLocks noChangeArrowheads="1"/>
            </p:cNvSpPr>
            <p:nvPr/>
          </p:nvSpPr>
          <p:spPr bwMode="auto">
            <a:xfrm>
              <a:off x="7920" y="4234"/>
              <a:ext cx="2280" cy="600"/>
            </a:xfrm>
            <a:prstGeom prst="rect">
              <a:avLst/>
            </a:prstGeom>
            <a:solidFill>
              <a:srgbClr val="FFFFFF"/>
            </a:solidFill>
            <a:ln w="635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«Подбери картинку к схеме  слова»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6" name="Group 5"/>
          <p:cNvGrpSpPr>
            <a:grpSpLocks/>
          </p:cNvGrpSpPr>
          <p:nvPr/>
        </p:nvGrpSpPr>
        <p:grpSpPr bwMode="auto">
          <a:xfrm>
            <a:off x="1590953" y="4349862"/>
            <a:ext cx="2258657" cy="1947925"/>
            <a:chOff x="4635" y="5094"/>
            <a:chExt cx="3197" cy="2467"/>
          </a:xfrm>
        </p:grpSpPr>
        <p:pic>
          <p:nvPicPr>
            <p:cNvPr id="2054" name="Рисунок 291" descr="Описание: C:\Users\Psycko\Desktop\SDC13238.JP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35" y="5094"/>
              <a:ext cx="3197" cy="246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Поле 292"/>
            <p:cNvSpPr txBox="1">
              <a:spLocks noChangeArrowheads="1"/>
            </p:cNvSpPr>
            <p:nvPr/>
          </p:nvSpPr>
          <p:spPr bwMode="auto">
            <a:xfrm>
              <a:off x="4755" y="6895"/>
              <a:ext cx="2100" cy="405"/>
            </a:xfrm>
            <a:prstGeom prst="rect">
              <a:avLst/>
            </a:prstGeom>
            <a:solidFill>
              <a:srgbClr val="FFFFFF"/>
            </a:solidFill>
            <a:ln w="635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«Расшифруй слово»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pic>
        <p:nvPicPr>
          <p:cNvPr id="2060" name="Picture 12" descr="http://51klspb.caduk.ru/images/clip_image018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68717">
            <a:off x="6019886" y="2824865"/>
            <a:ext cx="2622273" cy="1974338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  <a:extLst/>
        </p:spPr>
      </p:pic>
      <p:pic>
        <p:nvPicPr>
          <p:cNvPr id="2061" name="Picture 1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9577" y="4299139"/>
            <a:ext cx="2398263" cy="1798697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-8230" y="6214988"/>
            <a:ext cx="912506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00000"/>
                </a:solidFill>
                <a:latin typeface="Comic Sans MS"/>
              </a:rPr>
              <a:t>Адрес сайта </a:t>
            </a:r>
            <a:r>
              <a:rPr lang="ru-RU" dirty="0" smtClean="0">
                <a:solidFill>
                  <a:srgbClr val="000000"/>
                </a:solidFill>
                <a:latin typeface="Comic Sans MS"/>
              </a:rPr>
              <a:t>ГБДОУ </a:t>
            </a:r>
            <a:r>
              <a:rPr lang="ru-RU" dirty="0">
                <a:solidFill>
                  <a:srgbClr val="000000"/>
                </a:solidFill>
                <a:latin typeface="Comic Sans MS"/>
              </a:rPr>
              <a:t>в Интернете: </a:t>
            </a:r>
            <a:r>
              <a:rPr lang="ru-RU" b="1" u="sng" dirty="0">
                <a:solidFill>
                  <a:srgbClr val="48C5DD"/>
                </a:solidFill>
                <a:latin typeface="Comic Sans MS"/>
                <a:hlinkClick r:id="rId7"/>
              </a:rPr>
              <a:t>51klspb.caduk.ru</a:t>
            </a:r>
            <a:r>
              <a:rPr lang="ru-RU" dirty="0">
                <a:solidFill>
                  <a:srgbClr val="000000"/>
                </a:solidFill>
                <a:latin typeface="Comic Sans MS"/>
              </a:rPr>
              <a:t> страница «Инновационная деятельность»; инновационный продукт размещен на сайте mimioedu.ru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75636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151</TotalTime>
  <Words>319</Words>
  <Application>Microsoft Office PowerPoint</Application>
  <PresentationFormat>Экран (4:3)</PresentationFormat>
  <Paragraphs>69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1_Тема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Bert</dc:creator>
  <cp:lastModifiedBy>Bert</cp:lastModifiedBy>
  <cp:revision>22</cp:revision>
  <dcterms:created xsi:type="dcterms:W3CDTF">2012-12-01T07:57:13Z</dcterms:created>
  <dcterms:modified xsi:type="dcterms:W3CDTF">2012-12-08T11:11:28Z</dcterms:modified>
</cp:coreProperties>
</file>