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19"/>
  </p:handoutMasterIdLst>
  <p:sldIdLst>
    <p:sldId id="275" r:id="rId2"/>
    <p:sldId id="273" r:id="rId3"/>
    <p:sldId id="259" r:id="rId4"/>
    <p:sldId id="260" r:id="rId5"/>
    <p:sldId id="257" r:id="rId6"/>
    <p:sldId id="261" r:id="rId7"/>
    <p:sldId id="262" r:id="rId8"/>
    <p:sldId id="263" r:id="rId9"/>
    <p:sldId id="264" r:id="rId10"/>
    <p:sldId id="265" r:id="rId11"/>
    <p:sldId id="270" r:id="rId12"/>
    <p:sldId id="271" r:id="rId13"/>
    <p:sldId id="266" r:id="rId14"/>
    <p:sldId id="267" r:id="rId15"/>
    <p:sldId id="268" r:id="rId16"/>
    <p:sldId id="269" r:id="rId17"/>
    <p:sldId id="274" r:id="rId18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99FFCC"/>
    <a:srgbClr val="FFFFFF"/>
    <a:srgbClr val="CC99FF"/>
    <a:srgbClr val="FFFFCC"/>
    <a:srgbClr val="003300"/>
    <a:srgbClr val="FF0066"/>
    <a:srgbClr val="0099CC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0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6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2D2FD3F-54AF-430A-8D7F-CAD27FF2237D}" type="datetimeFigureOut">
              <a:rPr lang="ru-RU"/>
              <a:pPr>
                <a:defRPr/>
              </a:pPr>
              <a:t>28.10.2012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9C0795F-C8CD-4672-AFA3-5316424E2F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5C3B8-FC7B-4C4A-BB25-2E045D076B1F}" type="datetimeFigureOut">
              <a:rPr lang="ru-RU"/>
              <a:pPr>
                <a:defRPr/>
              </a:pPr>
              <a:t>28.10.2012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B4F74-82A4-4930-A1C6-58A78A527C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1000">
    <p:whee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907C1-4BA6-45F0-9304-3A962B5406C5}" type="datetimeFigureOut">
              <a:rPr lang="ru-RU"/>
              <a:pPr>
                <a:defRPr/>
              </a:pPr>
              <a:t>28.10.2012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79324-D253-42E6-A43F-40233CC264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1000"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B2C5A-A6F9-4BA7-85F0-A4A90EF42E2B}" type="datetimeFigureOut">
              <a:rPr lang="ru-RU"/>
              <a:pPr>
                <a:defRPr/>
              </a:pPr>
              <a:t>28.10.2012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533EC-F9A5-46EF-8594-6D2A3EF4AB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1000">
    <p:wheel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77000" y="76200"/>
            <a:ext cx="2514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A2F7F-1160-4195-888D-049567FE8E24}" type="datetimeFigureOut">
              <a:rPr lang="ru-RU"/>
              <a:pPr>
                <a:defRPr/>
              </a:pPr>
              <a:t>28.10.2012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76200"/>
            <a:ext cx="33528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19322-1D2D-4D4C-A0AE-0A3B18D1B7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F945A-F62D-43E9-A743-80A22AD14C18}" type="datetimeFigureOut">
              <a:rPr lang="ru-RU"/>
              <a:pPr>
                <a:defRPr/>
              </a:pPr>
              <a:t>28.10.2012</a:t>
            </a:fld>
            <a:endParaRPr lang="ru-RU"/>
          </a:p>
        </p:txBody>
      </p:sp>
      <p:sp>
        <p:nvSpPr>
          <p:cNvPr id="8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F3A6E5-4411-4D65-8A22-574076FF70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1000">
    <p:whee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C1837-3874-4EFA-A12C-40DB9330001D}" type="datetimeFigureOut">
              <a:rPr lang="ru-RU"/>
              <a:pPr>
                <a:defRPr/>
              </a:pPr>
              <a:t>28.10.2012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E746F-07AF-47D4-93AE-5FA0DFB229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11000">
    <p:whee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CAEE4-22C0-4E92-97C9-7F5D340ED79F}" type="datetimeFigureOut">
              <a:rPr lang="ru-RU"/>
              <a:pPr>
                <a:defRPr/>
              </a:pPr>
              <a:t>28.10.2012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D53CB-E222-4DD9-BC39-C49F8D2BE0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1000"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68B7A-DB0A-494C-9EDB-B702D396CD9C}" type="datetimeFigureOut">
              <a:rPr lang="ru-RU"/>
              <a:pPr>
                <a:defRPr/>
              </a:pPr>
              <a:t>28.10.2012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A8EAE-A62D-43AD-8FCB-EFF6C3F1A9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1000">
    <p:whee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80F62-F925-4F5B-A453-DE3FF7A1178E}" type="datetimeFigureOut">
              <a:rPr lang="ru-RU"/>
              <a:pPr>
                <a:defRPr/>
              </a:pPr>
              <a:t>28.10.2012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5F65F-6EC8-423D-9CE6-C4A34A5D2A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1000"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2D0B6-9C08-41D2-8469-1E168C59E03C}" type="datetimeFigureOut">
              <a:rPr lang="ru-RU"/>
              <a:pPr>
                <a:defRPr/>
              </a:pPr>
              <a:t>28.10.2012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2BD6D-B079-4CB0-91D5-4071CFCC15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1000">
    <p:whee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27CC4-7C2D-4048-9059-9775369E4A8A}" type="datetimeFigureOut">
              <a:rPr lang="ru-RU"/>
              <a:pPr>
                <a:defRPr/>
              </a:pPr>
              <a:t>28.10.2012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12260-3CA7-4ED0-8F08-7D085541FF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1000">
    <p:whee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F114D-DA22-42DA-B04D-CBE70AA28D5C}" type="datetimeFigureOut">
              <a:rPr lang="ru-RU"/>
              <a:pPr>
                <a:defRPr/>
              </a:pPr>
              <a:t>28.10.2012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331BC-9876-4DC6-BBCB-DA1571CF94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1000">
    <p:whee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9426EB8-78E6-4B93-BB11-049FD1C3E5DD}" type="datetimeFigureOut">
              <a:rPr lang="ru-RU"/>
              <a:pPr>
                <a:defRPr/>
              </a:pPr>
              <a:t>28.10.2012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091C230-D87C-430B-BB50-EE293145EF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07" r:id="rId4"/>
    <p:sldLayoutId id="2147483712" r:id="rId5"/>
    <p:sldLayoutId id="2147483706" r:id="rId6"/>
    <p:sldLayoutId id="2147483713" r:id="rId7"/>
    <p:sldLayoutId id="2147483714" r:id="rId8"/>
    <p:sldLayoutId id="2147483715" r:id="rId9"/>
    <p:sldLayoutId id="2147483705" r:id="rId10"/>
    <p:sldLayoutId id="2147483716" r:id="rId11"/>
    <p:sldLayoutId id="2147483708" r:id="rId12"/>
  </p:sldLayoutIdLst>
  <p:transition advClick="0" advTm="1100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build="p">
        <p:tmplLst>
          <p:tmpl lvl="1">
            <p:tnLst>
              <p:par>
                <p:cTn presetID="4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</p:bldLst>
  </p:timing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6.jpeg"/><Relationship Id="rId2" Type="http://schemas.openxmlformats.org/officeDocument/2006/relationships/audio" Target="file:///H:\Documents%20and%20Settings\Admin\&#1052;&#1086;&#1080;%20&#1076;&#1086;&#1082;&#1091;&#1084;&#1077;&#1085;&#1090;&#1099;\&#1047;&#1072;&#1075;&#1088;&#1091;&#1079;&#1082;&#1080;\&#1047;&#1042;&#1059;&#1050;&#1048;%20&#1055;&#1056;&#1048;&#1056;&#1054;&#1044;&#1067;%20(mp3ostrov.com).mp3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Рисунок 6" descr="SDC13299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1268413"/>
            <a:ext cx="8064500" cy="537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Рисунок 8" descr="рьобьорпорб.jpe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0113" y="1143000"/>
            <a:ext cx="7648575" cy="573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7" descr="SDC12941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1196975"/>
            <a:ext cx="8172450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7" name="TextBox 2"/>
          <p:cNvSpPr txBox="1">
            <a:spLocks noChangeArrowheads="1"/>
          </p:cNvSpPr>
          <p:nvPr/>
        </p:nvSpPr>
        <p:spPr bwMode="auto">
          <a:xfrm>
            <a:off x="250825" y="1125538"/>
            <a:ext cx="8750300" cy="4000500"/>
          </a:xfrm>
          <a:prstGeom prst="rect">
            <a:avLst/>
          </a:prstGeom>
          <a:solidFill>
            <a:srgbClr val="FF0000">
              <a:alpha val="59000"/>
            </a:srgbClr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anchorCtr="1">
            <a:spAutoFit/>
          </a:bodyPr>
          <a:lstStyle/>
          <a:p>
            <a:r>
              <a:rPr lang="ru-RU" sz="3200">
                <a:solidFill>
                  <a:srgbClr val="FFFF66"/>
                </a:solidFill>
                <a:latin typeface="Constantia" pitchFamily="18" charset="0"/>
              </a:rPr>
              <a:t>Выполнила: Анашкина Алина</a:t>
            </a:r>
          </a:p>
          <a:p>
            <a:r>
              <a:rPr lang="ru-RU" sz="3200">
                <a:solidFill>
                  <a:srgbClr val="FFFF66"/>
                </a:solidFill>
                <a:latin typeface="Constantia" pitchFamily="18" charset="0"/>
              </a:rPr>
              <a:t>13 лет </a:t>
            </a:r>
            <a:endParaRPr lang="en-US" sz="3200">
              <a:solidFill>
                <a:srgbClr val="FFFF66"/>
              </a:solidFill>
              <a:latin typeface="Constantia" pitchFamily="18" charset="0"/>
            </a:endParaRPr>
          </a:p>
          <a:p>
            <a:r>
              <a:rPr lang="ru-RU" sz="3200">
                <a:solidFill>
                  <a:srgbClr val="FFFF66"/>
                </a:solidFill>
                <a:latin typeface="Constantia" pitchFamily="18" charset="0"/>
              </a:rPr>
              <a:t>Назаровский филиал </a:t>
            </a:r>
          </a:p>
          <a:p>
            <a:r>
              <a:rPr lang="ru-RU" sz="3200">
                <a:solidFill>
                  <a:srgbClr val="FFFF66"/>
                </a:solidFill>
                <a:latin typeface="Constantia" pitchFamily="18" charset="0"/>
              </a:rPr>
              <a:t>ГБОУ СОШ №2 им. В. Маскина  ж.-д. ст. Клявлино </a:t>
            </a:r>
          </a:p>
          <a:p>
            <a:r>
              <a:rPr lang="ru-RU" sz="3200">
                <a:solidFill>
                  <a:srgbClr val="FFFF66"/>
                </a:solidFill>
                <a:latin typeface="Constantia" pitchFamily="18" charset="0"/>
              </a:rPr>
              <a:t>муниципального  района Клявлинский Самарской области</a:t>
            </a:r>
          </a:p>
          <a:p>
            <a:pPr algn="l"/>
            <a:r>
              <a:rPr lang="ru-RU" sz="3200">
                <a:solidFill>
                  <a:srgbClr val="FFFF66"/>
                </a:solidFill>
                <a:latin typeface="Constantia" pitchFamily="18" charset="0"/>
              </a:rPr>
              <a:t>Руководитель :  Афанасьев Василий Петрович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          Красота родного края</a:t>
            </a:r>
            <a:endParaRPr lang="ru-RU" dirty="0"/>
          </a:p>
        </p:txBody>
      </p:sp>
      <p:pic>
        <p:nvPicPr>
          <p:cNvPr id="14339" name="Рисунок 4" descr="смррьблтп.jpe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072688" y="-785813"/>
            <a:ext cx="738187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ЗВУКИ ПРИРОДЫ (mp3ostrov.co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805863" y="357188"/>
            <a:ext cx="71437" cy="7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Click="0" advTm="1100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3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3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1433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1" descr="тьюлд.jpeg"/>
          <p:cNvPicPr>
            <a:picLocks noChangeAspect="1"/>
          </p:cNvPicPr>
          <p:nvPr/>
        </p:nvPicPr>
        <p:blipFill>
          <a:blip r:embed="rId2" cstate="print"/>
          <a:srcRect l="7813" r="14844"/>
          <a:stretch>
            <a:fillRect/>
          </a:stretch>
        </p:blipFill>
        <p:spPr bwMode="auto">
          <a:xfrm>
            <a:off x="0" y="-1035050"/>
            <a:ext cx="9144000" cy="757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xtBox 2"/>
          <p:cNvSpPr txBox="1">
            <a:spLocks noChangeArrowheads="1"/>
          </p:cNvSpPr>
          <p:nvPr/>
        </p:nvSpPr>
        <p:spPr bwMode="auto">
          <a:xfrm>
            <a:off x="857250" y="0"/>
            <a:ext cx="7000875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3200">
                <a:latin typeface="Franklin Gothic Book"/>
              </a:rPr>
              <a:t>Как могла бы природа быть столь светлой и прекрасной , если бы предназначение человека не было  таким – же ???  </a:t>
            </a:r>
          </a:p>
          <a:p>
            <a:pPr algn="r"/>
            <a:r>
              <a:rPr lang="ru-RU" sz="3200">
                <a:latin typeface="Franklin Gothic Book"/>
              </a:rPr>
              <a:t>Генри Дейвид Торо</a:t>
            </a:r>
          </a:p>
        </p:txBody>
      </p:sp>
    </p:spTree>
  </p:cSld>
  <p:clrMapOvr>
    <a:masterClrMapping/>
  </p:clrMapOvr>
  <p:transition advClick="0" advTm="11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1" descr="иобирьрьоьббь ит ит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TextBox 3"/>
          <p:cNvSpPr txBox="1">
            <a:spLocks noChangeArrowheads="1"/>
          </p:cNvSpPr>
          <p:nvPr/>
        </p:nvSpPr>
        <p:spPr bwMode="auto">
          <a:xfrm>
            <a:off x="785813" y="500063"/>
            <a:ext cx="8001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3200">
                <a:latin typeface="Franklin Gothic Book"/>
              </a:rPr>
              <a:t>Охранять природу – значит охранять родину.    </a:t>
            </a:r>
          </a:p>
          <a:p>
            <a:pPr algn="r"/>
            <a:r>
              <a:rPr lang="ru-RU" sz="3200">
                <a:latin typeface="Franklin Gothic Book"/>
              </a:rPr>
              <a:t>Пришвин</a:t>
            </a:r>
          </a:p>
        </p:txBody>
      </p:sp>
    </p:spTree>
  </p:cSld>
  <p:clrMapOvr>
    <a:masterClrMapping/>
  </p:clrMapOvr>
  <p:transition advClick="0" advTm="11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1" descr="чилрмо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1357313" y="0"/>
            <a:ext cx="6429375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800">
                <a:latin typeface="Franklin Gothic Book"/>
              </a:rPr>
              <a:t>Пора цветения трав , когда поёт иволга и склоны гор одеваются в зелёный наряд – это обманчивая видимость нашего мира.        </a:t>
            </a:r>
          </a:p>
          <a:p>
            <a:pPr algn="r"/>
            <a:r>
              <a:rPr lang="ru-RU" sz="2800">
                <a:latin typeface="Franklin Gothic Book"/>
              </a:rPr>
              <a:t>Цзычен Хун </a:t>
            </a:r>
          </a:p>
        </p:txBody>
      </p:sp>
    </p:spTree>
  </p:cSld>
  <p:clrMapOvr>
    <a:masterClrMapping/>
  </p:clrMapOvr>
  <p:transition advClick="0" advTm="11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1" descr="ббоиооьр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285750" y="0"/>
            <a:ext cx="8643938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3200">
                <a:solidFill>
                  <a:schemeClr val="bg1"/>
                </a:solidFill>
                <a:latin typeface="Franklin Gothic Book"/>
              </a:rPr>
              <a:t>…великая книга природы открыта перед всеми , и в этой книге до сих пор прочтены только первые страницы…  </a:t>
            </a:r>
          </a:p>
          <a:p>
            <a:pPr algn="r"/>
            <a:r>
              <a:rPr lang="ru-RU" sz="3200">
                <a:solidFill>
                  <a:schemeClr val="bg1"/>
                </a:solidFill>
                <a:latin typeface="Franklin Gothic Book"/>
              </a:rPr>
              <a:t>Писарев Дмитрий Иванович</a:t>
            </a:r>
          </a:p>
        </p:txBody>
      </p:sp>
    </p:spTree>
  </p:cSld>
  <p:clrMapOvr>
    <a:masterClrMapping/>
  </p:clrMapOvr>
  <p:transition advClick="0" advTm="11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25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1" descr="мтрпрорп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TextBox 2"/>
          <p:cNvSpPr txBox="1">
            <a:spLocks noChangeArrowheads="1"/>
          </p:cNvSpPr>
          <p:nvPr/>
        </p:nvSpPr>
        <p:spPr bwMode="auto">
          <a:xfrm>
            <a:off x="500063" y="0"/>
            <a:ext cx="8072437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3200">
                <a:solidFill>
                  <a:srgbClr val="FFFF66"/>
                </a:solidFill>
                <a:latin typeface="Franklin Gothic Book"/>
              </a:rPr>
              <a:t>Ни одно изречение не имеет такой принудительной силы , какую имеет любое явление природы,   </a:t>
            </a:r>
          </a:p>
          <a:p>
            <a:pPr algn="r"/>
            <a:r>
              <a:rPr lang="ru-RU" sz="3200">
                <a:solidFill>
                  <a:srgbClr val="FFFF66"/>
                </a:solidFill>
                <a:latin typeface="Franklin Gothic Book"/>
              </a:rPr>
              <a:t> Галилео Галилей</a:t>
            </a:r>
          </a:p>
        </p:txBody>
      </p:sp>
    </p:spTree>
  </p:cSld>
  <p:clrMapOvr>
    <a:masterClrMapping/>
  </p:clrMapOvr>
  <p:transition advClick="0" advTm="11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1" descr="порь.jpeg"/>
          <p:cNvPicPr>
            <a:picLocks noChangeAspect="1"/>
          </p:cNvPicPr>
          <p:nvPr/>
        </p:nvPicPr>
        <p:blipFill>
          <a:blip r:embed="rId2" cstate="print"/>
          <a:srcRect r="14844"/>
          <a:stretch>
            <a:fillRect/>
          </a:stretch>
        </p:blipFill>
        <p:spPr bwMode="auto">
          <a:xfrm>
            <a:off x="0" y="-1195388"/>
            <a:ext cx="9144000" cy="805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TextBox 2"/>
          <p:cNvSpPr txBox="1">
            <a:spLocks noChangeArrowheads="1"/>
          </p:cNvSpPr>
          <p:nvPr/>
        </p:nvSpPr>
        <p:spPr bwMode="auto">
          <a:xfrm>
            <a:off x="1000125" y="0"/>
            <a:ext cx="7358063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800">
                <a:latin typeface="Franklin Gothic Book"/>
              </a:rPr>
              <a:t>Любуясь природой  и произведениями искусства , человек забывает о своих заботах , что полезно для развития его внутреннего мира.  </a:t>
            </a:r>
          </a:p>
          <a:p>
            <a:pPr algn="r"/>
            <a:r>
              <a:rPr lang="ru-RU" sz="2800">
                <a:latin typeface="Franklin Gothic Book"/>
              </a:rPr>
              <a:t> Валентин Борисов</a:t>
            </a:r>
          </a:p>
        </p:txBody>
      </p:sp>
    </p:spTree>
  </p:cSld>
  <p:clrMapOvr>
    <a:masterClrMapping/>
  </p:clrMapOvr>
  <p:transition advClick="0" advTm="11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1" descr="рпнл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extBox 2"/>
          <p:cNvSpPr txBox="1">
            <a:spLocks noChangeArrowheads="1"/>
          </p:cNvSpPr>
          <p:nvPr/>
        </p:nvSpPr>
        <p:spPr bwMode="auto">
          <a:xfrm>
            <a:off x="1071563" y="571500"/>
            <a:ext cx="7215187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3200">
                <a:latin typeface="Franklin Gothic Book"/>
              </a:rPr>
              <a:t>Я люблю раннюю осень .</a:t>
            </a:r>
          </a:p>
          <a:p>
            <a:pPr algn="l"/>
            <a:r>
              <a:rPr lang="ru-RU" sz="3200">
                <a:latin typeface="Franklin Gothic Book"/>
              </a:rPr>
              <a:t> В это время кажется : всё ещё будет хорошо…</a:t>
            </a:r>
          </a:p>
        </p:txBody>
      </p:sp>
    </p:spTree>
  </p:cSld>
  <p:clrMapOvr>
    <a:masterClrMapping/>
  </p:clrMapOvr>
  <p:transition advClick="0" advTm="11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0" fill="hold"/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0" fill="hold"/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Содержимое 3" descr="кпрнон.jpeg"/>
          <p:cNvPicPr>
            <a:picLocks noGrp="1" noChangeAspect="1"/>
          </p:cNvPicPr>
          <p:nvPr>
            <p:ph type="body" idx="4294967295"/>
          </p:nvPr>
        </p:nvPicPr>
        <p:blipFill>
          <a:blip r:embed="rId2" cstate="print"/>
          <a:srcRect l="10036" t="-2313" r="14111"/>
          <a:stretch>
            <a:fillRect/>
          </a:stretch>
        </p:blipFill>
        <p:spPr>
          <a:xfrm>
            <a:off x="3022600" y="2597150"/>
            <a:ext cx="3251200" cy="2438400"/>
          </a:xfrm>
          <a:noFill/>
        </p:spPr>
      </p:pic>
      <p:sp>
        <p:nvSpPr>
          <p:cNvPr id="52229" name="WordArt 5"/>
          <p:cNvSpPr>
            <a:spLocks noChangeArrowheads="1" noChangeShapeType="1" noTextEdit="1"/>
          </p:cNvSpPr>
          <p:nvPr/>
        </p:nvSpPr>
        <p:spPr bwMode="auto">
          <a:xfrm>
            <a:off x="2128838" y="3165475"/>
            <a:ext cx="488632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ln w="9525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спасибо за внимание</a:t>
            </a:r>
          </a:p>
        </p:txBody>
      </p:sp>
    </p:spTree>
  </p:cSld>
  <p:clrMapOvr>
    <a:masterClrMapping/>
  </p:clrMapOvr>
  <p:transition advClick="0" advTm="11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Grp="1"/>
          </p:cNvSpPr>
          <p:nvPr>
            <p:ph type="ctr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ru-RU" sz="4800" cap="none" dirty="0" smtClean="0">
                <a:solidFill>
                  <a:schemeClr val="hlink"/>
                </a:solidFill>
                <a:effectLst/>
              </a:rPr>
              <a:t>…Ты проснешься на рассвете,</a:t>
            </a:r>
            <a:br>
              <a:rPr lang="ru-RU" sz="4800" cap="none" dirty="0" smtClean="0">
                <a:solidFill>
                  <a:schemeClr val="hlink"/>
                </a:solidFill>
                <a:effectLst/>
              </a:rPr>
            </a:br>
            <a:r>
              <a:rPr lang="ru-RU" sz="4800" cap="none" dirty="0" smtClean="0">
                <a:solidFill>
                  <a:schemeClr val="hlink"/>
                </a:solidFill>
                <a:effectLst/>
              </a:rPr>
              <a:t> мы с тобою вместе встретим </a:t>
            </a:r>
            <a:br>
              <a:rPr lang="ru-RU" sz="4800" cap="none" dirty="0" smtClean="0">
                <a:solidFill>
                  <a:schemeClr val="hlink"/>
                </a:solidFill>
                <a:effectLst/>
              </a:rPr>
            </a:br>
            <a:r>
              <a:rPr lang="ru-RU" sz="4800" cap="none" dirty="0" smtClean="0">
                <a:solidFill>
                  <a:schemeClr val="hlink"/>
                </a:solidFill>
                <a:effectLst/>
              </a:rPr>
              <a:t>день рождения зари.</a:t>
            </a:r>
            <a:br>
              <a:rPr lang="ru-RU" sz="4800" cap="none" dirty="0" smtClean="0">
                <a:solidFill>
                  <a:schemeClr val="hlink"/>
                </a:solidFill>
                <a:effectLst/>
              </a:rPr>
            </a:br>
            <a:r>
              <a:rPr lang="ru-RU" sz="4800" cap="none" dirty="0" smtClean="0">
                <a:solidFill>
                  <a:schemeClr val="hlink"/>
                </a:solidFill>
                <a:effectLst/>
              </a:rPr>
              <a:t> Как прекрасен этот мир – посмотри!...</a:t>
            </a:r>
            <a:r>
              <a:rPr lang="ru-RU" sz="3200" cap="none" dirty="0" smtClean="0">
                <a:effectLst/>
              </a:rPr>
              <a:t> </a:t>
            </a:r>
          </a:p>
        </p:txBody>
      </p:sp>
    </p:spTree>
  </p:cSld>
  <p:clrMapOvr>
    <a:masterClrMapping/>
  </p:clrMapOvr>
  <p:transition advClick="0" advTm="11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813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1" descr="смррьблтп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214313" y="142875"/>
            <a:ext cx="8429625" cy="35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3200">
                <a:latin typeface="Franklin Gothic Book"/>
              </a:rPr>
              <a:t>Чем глубже мы заглядываем в природу , тем больше мы понимаем , что она исполнена жизни  , и тем основательнее узнаём , что вся жизнь – это великая тайна и что мы тесно связаны со всеми явлениями жизни в природе…  </a:t>
            </a:r>
          </a:p>
          <a:p>
            <a:pPr algn="r"/>
            <a:r>
              <a:rPr lang="ru-RU" sz="3200">
                <a:latin typeface="Franklin Gothic Book"/>
              </a:rPr>
              <a:t> Швейцер Альберт </a:t>
            </a:r>
          </a:p>
        </p:txBody>
      </p:sp>
    </p:spTree>
  </p:cSld>
  <p:clrMapOvr>
    <a:masterClrMapping/>
  </p:clrMapOvr>
  <p:transition advClick="0" advTm="11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" descr="мит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642938" y="428625"/>
            <a:ext cx="7929562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3200">
                <a:solidFill>
                  <a:srgbClr val="FFFFFF"/>
                </a:solidFill>
                <a:latin typeface="Franklin Gothic Book"/>
              </a:rPr>
              <a:t>Если бы Бог , создавая мир , спросил у  меня совета , я бы подсказал ему , как устроить вселенную попроще…  </a:t>
            </a:r>
          </a:p>
          <a:p>
            <a:pPr algn="r"/>
            <a:r>
              <a:rPr lang="ru-RU" sz="3200">
                <a:solidFill>
                  <a:srgbClr val="FFFFFF"/>
                </a:solidFill>
                <a:latin typeface="Franklin Gothic Book"/>
              </a:rPr>
              <a:t>Мудрый Альфонс</a:t>
            </a:r>
          </a:p>
        </p:txBody>
      </p:sp>
    </p:spTree>
  </p:cSld>
  <p:clrMapOvr>
    <a:masterClrMapping/>
  </p:clrMapOvr>
  <p:transition advClick="0" advTm="11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1" descr="getImage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00032" y="665143"/>
            <a:ext cx="7358115" cy="34163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Природа всегда в действии. Она особенно трогает ранней весной , когда , неодетая и непричёсанная , всецело занята Великим Творением 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Валентин Борисов</a:t>
            </a:r>
          </a:p>
        </p:txBody>
      </p:sp>
    </p:spTree>
  </p:cSld>
  <p:clrMapOvr>
    <a:masterClrMapping/>
  </p:clrMapOvr>
  <p:transition advClick="0" advTm="11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 descr="иаотиолпи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500063" y="0"/>
            <a:ext cx="8286750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3200">
                <a:latin typeface="Franklin Gothic Book"/>
              </a:rPr>
              <a:t>Если я люблю свой сад , то не потому , что там растёт вишня , а потому , что туда залетают дрозды ; они распевают песни , а я за это кормлю их вишнями</a:t>
            </a:r>
            <a:r>
              <a:rPr lang="ru-RU">
                <a:latin typeface="Franklin Gothic Book"/>
              </a:rPr>
              <a:t>.   </a:t>
            </a:r>
          </a:p>
          <a:p>
            <a:pPr algn="r"/>
            <a:r>
              <a:rPr lang="ru-RU" sz="3200">
                <a:latin typeface="Franklin Gothic Book"/>
              </a:rPr>
              <a:t>Аддисан Джозеф</a:t>
            </a:r>
            <a:endParaRPr lang="ru-RU">
              <a:latin typeface="Franklin Gothic Book"/>
            </a:endParaRPr>
          </a:p>
        </p:txBody>
      </p:sp>
    </p:spTree>
  </p:cSld>
  <p:clrMapOvr>
    <a:masterClrMapping/>
  </p:clrMapOvr>
  <p:transition advClick="0" advTm="11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" descr="т  ь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395288" y="0"/>
            <a:ext cx="8143875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3200">
                <a:solidFill>
                  <a:srgbClr val="FFFF66"/>
                </a:solidFill>
                <a:latin typeface="Franklin Gothic Book"/>
              </a:rPr>
              <a:t>Как хорошо понимает природа , что  каждый год она должна заново менять листья , цветы , плоды и  пускать на удобрения воспоминания прошлых лет</a:t>
            </a:r>
          </a:p>
          <a:p>
            <a:pPr algn="r"/>
            <a:r>
              <a:rPr lang="ru-RU" sz="3200">
                <a:solidFill>
                  <a:srgbClr val="FFFF66"/>
                </a:solidFill>
                <a:latin typeface="Franklin Gothic Book"/>
              </a:rPr>
              <a:t>Жюль Ренар</a:t>
            </a:r>
            <a:r>
              <a:rPr lang="ru-RU" sz="3200">
                <a:latin typeface="Franklin Gothic Book"/>
              </a:rPr>
              <a:t> </a:t>
            </a:r>
          </a:p>
        </p:txBody>
      </p:sp>
    </p:spTree>
  </p:cSld>
  <p:clrMapOvr>
    <a:masterClrMapping/>
  </p:clrMapOvr>
  <p:transition advClick="0" advTm="11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1" descr="тьбапрп.jpeg"/>
          <p:cNvPicPr>
            <a:picLocks noChangeAspect="1"/>
          </p:cNvPicPr>
          <p:nvPr/>
        </p:nvPicPr>
        <p:blipFill>
          <a:blip r:embed="rId2" cstate="print"/>
          <a:srcRect r="1484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Box 3"/>
          <p:cNvSpPr txBox="1">
            <a:spLocks noChangeArrowheads="1"/>
          </p:cNvSpPr>
          <p:nvPr/>
        </p:nvSpPr>
        <p:spPr bwMode="auto">
          <a:xfrm>
            <a:off x="714375" y="428625"/>
            <a:ext cx="7786688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3200">
                <a:latin typeface="Franklin Gothic Book"/>
              </a:rPr>
              <a:t>Даже в прекраснейших своих  грёзах человек не может вообразить ничего прекраснее природы… </a:t>
            </a:r>
          </a:p>
          <a:p>
            <a:pPr algn="r"/>
            <a:r>
              <a:rPr lang="ru-RU" sz="3200">
                <a:latin typeface="Franklin Gothic Book"/>
              </a:rPr>
              <a:t>Альфонс де Ламартин</a:t>
            </a:r>
          </a:p>
        </p:txBody>
      </p:sp>
    </p:spTree>
  </p:cSld>
  <p:clrMapOvr>
    <a:masterClrMapping/>
  </p:clrMapOvr>
  <p:transition advClick="0" advTm="11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1" descr="SDC1378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1214438" y="285750"/>
            <a:ext cx="77152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3200">
                <a:solidFill>
                  <a:srgbClr val="FFFFCC"/>
                </a:solidFill>
                <a:latin typeface="Franklin Gothic Book"/>
              </a:rPr>
              <a:t>И стебелёк травы достоин великого мира , в котором живёт…</a:t>
            </a:r>
          </a:p>
        </p:txBody>
      </p:sp>
    </p:spTree>
  </p:cSld>
  <p:clrMapOvr>
    <a:masterClrMapping/>
  </p:clrMapOvr>
  <p:transition advClick="0" advTm="11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187</TotalTime>
  <Words>362</Words>
  <Application>Microsoft Office PowerPoint</Application>
  <PresentationFormat>Экран (4:3)</PresentationFormat>
  <Paragraphs>36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           Красота родного края</vt:lpstr>
      <vt:lpstr>…Ты проснешься на рассвете,  мы с тобою вместе встретим  день рождения зари.  Как прекрасен этот мир – посмотри!...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Красота родного края</dc:title>
  <cp:lastModifiedBy>user</cp:lastModifiedBy>
  <cp:revision>17</cp:revision>
  <dcterms:modified xsi:type="dcterms:W3CDTF">2012-10-28T12:41:51Z</dcterms:modified>
</cp:coreProperties>
</file>