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B0007-5907-4CA4-8192-64D342B5456F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BE75B-BFB6-4DE1-AE89-9D09A956C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4643" y="785794"/>
            <a:ext cx="8247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Обобщение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 разделу: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136338"/>
            <a:ext cx="907279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«И   кот  учёный</a:t>
            </a: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свои    мне </a:t>
            </a: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сказки говорил…»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142984"/>
            <a:ext cx="7748916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: </a:t>
            </a:r>
          </a:p>
          <a:p>
            <a:pPr algn="ctr"/>
            <a:r>
              <a:rPr lang="ru-RU" sz="8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 Найди </a:t>
            </a:r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пару!»</a:t>
            </a:r>
            <a:endParaRPr lang="ru-RU" sz="8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ovkladovka.net/wp-content/uploads/2011/09/P1050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85728"/>
            <a:ext cx="3810000" cy="61436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1928802"/>
            <a:ext cx="44511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</a:t>
            </a:r>
            <a:r>
              <a:rPr lang="ru-RU" sz="3600" b="1" dirty="0" err="1" smtClean="0"/>
              <a:t>Синдбад</a:t>
            </a:r>
            <a:r>
              <a:rPr lang="ru-RU" sz="3600" b="1" dirty="0" smtClean="0"/>
              <a:t>- мореход»</a:t>
            </a:r>
          </a:p>
          <a:p>
            <a:endParaRPr lang="ru-RU" sz="3600" b="1" dirty="0"/>
          </a:p>
          <a:p>
            <a:r>
              <a:rPr lang="ru-RU" sz="3600" b="1" dirty="0"/>
              <a:t>а</a:t>
            </a:r>
            <a:r>
              <a:rPr lang="ru-RU" sz="3600" b="1" dirty="0" smtClean="0"/>
              <a:t>рабская сказка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3.gstatic.com/images?q=tbn:ANd9GcRp-poaaCD72-s6EIqvf77P8utLxkfWe6S1aV9oXGFLS_NOPYiTj5AUMzJ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357166"/>
            <a:ext cx="6715172" cy="62151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16" y="2357430"/>
            <a:ext cx="2190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Ш.Перро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ujayka.com/uploads/posts/2009-12/1259778679_soldat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001056" cy="59293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142852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Ганс</a:t>
            </a:r>
            <a:r>
              <a:rPr lang="ru-RU" sz="3200" b="1" dirty="0" smtClean="0"/>
              <a:t>     Христиан     Андерсен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3OclyAxYr7Q/S8GOy_BcOrI/AAAAAAAAAvo/RQs3v0LkpuE/s1600/rrrrrr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14290"/>
            <a:ext cx="5715040" cy="62151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285784" y="9286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А.Волков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357430"/>
            <a:ext cx="433432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Волшебник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Изумрудного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города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-marshak.ru/art/portraits/portraits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591056" cy="61436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000240"/>
            <a:ext cx="34467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С.Я.Маршак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3571876"/>
            <a:ext cx="4540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«Сказка про козла»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egabook.ru/MObjects2/data/pict2005/music/05_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4924425" cy="60008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08" y="1928802"/>
            <a:ext cx="3270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В.С.Высоцкий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59328" y="3214686"/>
            <a:ext cx="3484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«Песня Кэрролла»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285728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goldencats.beepworld.de/files/katze_008.gif?nocache=0.757306114095876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4010025" cy="5715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4810" y="2500306"/>
            <a:ext cx="36932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51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2012-01-29T18:22:07Z</dcterms:created>
  <dcterms:modified xsi:type="dcterms:W3CDTF">2012-12-08T15:24:36Z</dcterms:modified>
</cp:coreProperties>
</file>