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857232"/>
            <a:ext cx="7854696" cy="4123904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Право на службе человека</a:t>
            </a:r>
          </a:p>
          <a:p>
            <a:r>
              <a:rPr lang="ru-RU" sz="2000" dirty="0" smtClean="0"/>
              <a:t>Выполнила ученица 6 «А»</a:t>
            </a:r>
          </a:p>
          <a:p>
            <a:r>
              <a:rPr lang="ru-RU" sz="2000" dirty="0" smtClean="0"/>
              <a:t>Очилова Камила</a:t>
            </a:r>
          </a:p>
          <a:p>
            <a:r>
              <a:rPr lang="ru-RU" sz="2000" dirty="0" smtClean="0"/>
              <a:t>Проверил: учитель  обществознания</a:t>
            </a:r>
          </a:p>
          <a:p>
            <a:r>
              <a:rPr lang="ru-RU" sz="2000" dirty="0" err="1" smtClean="0"/>
              <a:t>Кургина</a:t>
            </a:r>
            <a:r>
              <a:rPr lang="ru-RU" sz="2000" dirty="0" smtClean="0"/>
              <a:t> Марина Владимировна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Получить хорошее образование </a:t>
            </a:r>
            <a:endParaRPr lang="ru-RU" dirty="0"/>
          </a:p>
        </p:txBody>
      </p:sp>
      <p:pic>
        <p:nvPicPr>
          <p:cNvPr id="4" name="Содержимое 3" descr="0b26ee8f8ac3b0fd660f13c452f290b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86446" y="2000240"/>
            <a:ext cx="2743398" cy="4389437"/>
          </a:xfrm>
        </p:spPr>
      </p:pic>
      <p:pic>
        <p:nvPicPr>
          <p:cNvPr id="5122" name="Picture 2" descr="C:\Documents and Settings\Admin\Мои документы\Downloads\bd9e9a9b75e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285992"/>
            <a:ext cx="4868341" cy="3286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Вести активный образ жизни</a:t>
            </a:r>
            <a:endParaRPr lang="ru-RU" dirty="0"/>
          </a:p>
        </p:txBody>
      </p:sp>
      <p:pic>
        <p:nvPicPr>
          <p:cNvPr id="4" name="Содержимое 3" descr="Активный-образ-жизн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8500" y="2791619"/>
            <a:ext cx="2667000" cy="26765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каком возрасте дети в Российской Федерации получают паспорт? </a:t>
            </a:r>
          </a:p>
          <a:p>
            <a:pPr>
              <a:buNone/>
            </a:pPr>
            <a:r>
              <a:rPr lang="ru-RU" dirty="0" smtClean="0">
                <a:hlinkClick r:id="rId2" action="ppaction://hlinksldjump"/>
              </a:rPr>
              <a:t>А. 18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2" action="ppaction://hlinksldjump"/>
              </a:rPr>
              <a:t>Б. 16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3" action="ppaction://hlinksldjump"/>
              </a:rPr>
              <a:t>В. 14</a:t>
            </a:r>
            <a:endParaRPr lang="ru-RU" dirty="0" smtClean="0"/>
          </a:p>
          <a:p>
            <a:r>
              <a:rPr lang="ru-RU" dirty="0" smtClean="0"/>
              <a:t>Со сколько лет подросток может подрабатывать?</a:t>
            </a:r>
          </a:p>
          <a:p>
            <a:pPr>
              <a:buNone/>
            </a:pPr>
            <a:r>
              <a:rPr lang="ru-RU" dirty="0" smtClean="0"/>
              <a:t>А. 16</a:t>
            </a:r>
          </a:p>
          <a:p>
            <a:pPr>
              <a:buNone/>
            </a:pPr>
            <a:r>
              <a:rPr lang="ru-RU" dirty="0" smtClean="0"/>
              <a:t>Б. 14</a:t>
            </a:r>
          </a:p>
          <a:p>
            <a:pPr>
              <a:buNone/>
            </a:pPr>
            <a:r>
              <a:rPr lang="ru-RU" dirty="0" smtClean="0"/>
              <a:t>В. 18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5681682"/>
          </a:xfrm>
        </p:spPr>
        <p:txBody>
          <a:bodyPr/>
          <a:lstStyle/>
          <a:p>
            <a:r>
              <a:rPr lang="ru-RU" dirty="0" smtClean="0"/>
              <a:t>Обязательно условия для осуществления подростком различных сделок? </a:t>
            </a:r>
          </a:p>
          <a:p>
            <a:pPr>
              <a:buNone/>
            </a:pPr>
            <a:r>
              <a:rPr lang="ru-RU" dirty="0" smtClean="0"/>
              <a:t>А. Согласие родителей</a:t>
            </a:r>
          </a:p>
          <a:p>
            <a:pPr>
              <a:buNone/>
            </a:pPr>
            <a:r>
              <a:rPr lang="ru-RU" dirty="0" smtClean="0"/>
              <a:t>Б. Согласие классного руководителя</a:t>
            </a:r>
          </a:p>
          <a:p>
            <a:pPr>
              <a:buNone/>
            </a:pPr>
            <a:r>
              <a:rPr lang="ru-RU" dirty="0" smtClean="0"/>
              <a:t>В. Нет никаких обязательных условий</a:t>
            </a:r>
          </a:p>
          <a:p>
            <a:r>
              <a:rPr lang="ru-RU" dirty="0" smtClean="0"/>
              <a:t>Гражданин Российской Федерации становится взрослым человеком в возрасте?</a:t>
            </a:r>
          </a:p>
          <a:p>
            <a:pPr>
              <a:buNone/>
            </a:pPr>
            <a:r>
              <a:rPr lang="ru-RU" dirty="0" smtClean="0"/>
              <a:t>А. 16</a:t>
            </a:r>
          </a:p>
          <a:p>
            <a:pPr>
              <a:buNone/>
            </a:pPr>
            <a:r>
              <a:rPr lang="ru-RU" dirty="0" smtClean="0"/>
              <a:t>Б. 21</a:t>
            </a:r>
          </a:p>
          <a:p>
            <a:pPr>
              <a:buNone/>
            </a:pPr>
            <a:r>
              <a:rPr lang="ru-RU" dirty="0" smtClean="0"/>
              <a:t>В. 18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Молодец!</a:t>
            </a:r>
          </a:p>
          <a:p>
            <a:pPr algn="ctr"/>
            <a:r>
              <a:rPr lang="ru-RU" sz="4000" dirty="0" smtClean="0"/>
              <a:t>Правильно!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12808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Подумай еще!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7921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010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Достигнув 14 лет подростки в          Российской Федерации  </a:t>
            </a:r>
            <a:br>
              <a:rPr lang="ru-RU" dirty="0" smtClean="0"/>
            </a:br>
            <a:r>
              <a:rPr lang="ru-RU" dirty="0" smtClean="0"/>
              <a:t>              получают паспорт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Admin\Мои документы\Downloads\2012-09-26_02_Russia-Russian-Passpor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928934"/>
            <a:ext cx="1928826" cy="2740963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Мои документы\Downloads\паспор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000372"/>
            <a:ext cx="1865879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676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Так же они могут начинать подрабатывать в свободное от учебы время </a:t>
            </a:r>
            <a:endParaRPr lang="ru-RU" dirty="0"/>
          </a:p>
        </p:txBody>
      </p:sp>
      <p:pic>
        <p:nvPicPr>
          <p:cNvPr id="4" name="Содержимое 3" descr="podrabot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2928934"/>
            <a:ext cx="3703620" cy="33242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819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Распоряжаться своими денежными средствами, вносить вклады в банки  </a:t>
            </a:r>
            <a:endParaRPr lang="ru-RU" dirty="0"/>
          </a:p>
        </p:txBody>
      </p:sp>
      <p:pic>
        <p:nvPicPr>
          <p:cNvPr id="4" name="Содержимое 3" descr="bank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2857496"/>
            <a:ext cx="5048250" cy="37814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819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Осуществлять авторские права и получать патенты на собственные изобретения </a:t>
            </a:r>
            <a:endParaRPr lang="ru-RU" dirty="0"/>
          </a:p>
        </p:txBody>
      </p:sp>
      <p:pic>
        <p:nvPicPr>
          <p:cNvPr id="4" name="Содержимое 3" descr="pate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2428868"/>
            <a:ext cx="5080000" cy="3987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533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 согласии родителей совершать различные сделки от своего имени </a:t>
            </a:r>
            <a:endParaRPr lang="ru-RU" dirty="0"/>
          </a:p>
        </p:txBody>
      </p:sp>
      <p:pic>
        <p:nvPicPr>
          <p:cNvPr id="4" name="Содержимое 3" descr="Коммерческие-сделки-понятие-и-особенност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285992"/>
            <a:ext cx="2540000" cy="1905000"/>
          </a:xfrm>
        </p:spPr>
      </p:pic>
      <p:pic>
        <p:nvPicPr>
          <p:cNvPr id="2050" name="Picture 2" descr="C:\Documents and Settings\Admin\Мои документы\Downloads\prodazha-nedvizhimost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143248"/>
            <a:ext cx="3810000" cy="2952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3677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Закон ограничивает некоторые права детей только потому, что хочет защитить их от неприятностей  </a:t>
            </a:r>
            <a:endParaRPr lang="ru-RU" dirty="0"/>
          </a:p>
        </p:txBody>
      </p:sp>
      <p:pic>
        <p:nvPicPr>
          <p:cNvPr id="4" name="Содержимое 3" descr="Кот_Базилио_и_Лиса_Алиса,_фильм_Приключения_Буратин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29322" y="3143248"/>
            <a:ext cx="2703196" cy="2286016"/>
          </a:xfrm>
        </p:spPr>
      </p:pic>
      <p:pic>
        <p:nvPicPr>
          <p:cNvPr id="3075" name="Picture 3" descr="C:\Documents and Settings\Admin\Мои документы\Downloads\f9a44cu-4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429000"/>
            <a:ext cx="3571900" cy="267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819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 18 лет гражданин нашей страны становится взрослым человеком </a:t>
            </a:r>
            <a:endParaRPr lang="ru-RU" dirty="0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7554" y="2928934"/>
            <a:ext cx="2324100" cy="34925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Но и до 18 лет подросток может подрабатывать </a:t>
            </a:r>
            <a:endParaRPr lang="ru-RU" sz="6000" dirty="0"/>
          </a:p>
        </p:txBody>
      </p:sp>
      <p:pic>
        <p:nvPicPr>
          <p:cNvPr id="4" name="Содержимое 3" descr="9fdb62f932adf55af2c0e09e55861964.ns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43240" y="3000372"/>
            <a:ext cx="3302000" cy="24892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</TotalTime>
  <Words>187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Calibri</vt:lpstr>
      <vt:lpstr>Constantia</vt:lpstr>
      <vt:lpstr>Wingdings 2</vt:lpstr>
      <vt:lpstr>Поток</vt:lpstr>
      <vt:lpstr>Презентация PowerPoint</vt:lpstr>
      <vt:lpstr>    Достигнув 14 лет подростки в          Российской Федерации                 получают паспорт </vt:lpstr>
      <vt:lpstr>Так же они могут начинать подрабатывать в свободное от учебы время </vt:lpstr>
      <vt:lpstr>Распоряжаться своими денежными средствами, вносить вклады в банки  </vt:lpstr>
      <vt:lpstr>Осуществлять авторские права и получать патенты на собственные изобретения </vt:lpstr>
      <vt:lpstr>При согласии родителей совершать различные сделки от своего имени </vt:lpstr>
      <vt:lpstr>Закон ограничивает некоторые права детей только потому, что хочет защитить их от неприятностей  </vt:lpstr>
      <vt:lpstr>С 18 лет гражданин нашей страны становится взрослым человеком </vt:lpstr>
      <vt:lpstr>Но и до 18 лет подросток может подрабатывать </vt:lpstr>
      <vt:lpstr>Получить хорошее образование </vt:lpstr>
      <vt:lpstr>Вести активный образ жизни</vt:lpstr>
      <vt:lpstr>Вопросы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Марина</cp:lastModifiedBy>
  <cp:revision>8</cp:revision>
  <dcterms:modified xsi:type="dcterms:W3CDTF">2012-12-04T06:57:40Z</dcterms:modified>
</cp:coreProperties>
</file>