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2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4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8147DBA7-4833-4B2C-82F9-D5EC48BD1863}">
          <p14:sldIdLst>
            <p14:sldId id="256"/>
            <p14:sldId id="265"/>
            <p14:sldId id="264"/>
            <p14:sldId id="257"/>
            <p14:sldId id="258"/>
            <p14:sldId id="259"/>
            <p14:sldId id="260"/>
            <p14:sldId id="261"/>
            <p14:sldId id="262"/>
            <p14:sldId id="263"/>
            <p14:sldId id="267"/>
          </p14:sldIdLst>
        </p14:section>
        <p14:section name="Раздел без заголовка" id="{73CDE752-1956-4465-BC6D-9B2A93FB1B00}">
          <p14:sldIdLst>
            <p14:sldId id="268"/>
            <p14:sldId id="26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45596DE4-2D25-428D-9C85-57D20BFF44D6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462FA-291D-48E1-AB7F-2A34E77FCD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96DE4-2D25-428D-9C85-57D20BFF44D6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462FA-291D-48E1-AB7F-2A34E77FCD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96DE4-2D25-428D-9C85-57D20BFF44D6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462FA-291D-48E1-AB7F-2A34E77FCD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96DE4-2D25-428D-9C85-57D20BFF44D6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462FA-291D-48E1-AB7F-2A34E77FCDA4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96DE4-2D25-428D-9C85-57D20BFF44D6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462FA-291D-48E1-AB7F-2A34E77FCDA4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96DE4-2D25-428D-9C85-57D20BFF44D6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462FA-291D-48E1-AB7F-2A34E77FCD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96DE4-2D25-428D-9C85-57D20BFF44D6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462FA-291D-48E1-AB7F-2A34E77FCD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96DE4-2D25-428D-9C85-57D20BFF44D6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462FA-291D-48E1-AB7F-2A34E77FCDA4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96DE4-2D25-428D-9C85-57D20BFF44D6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462FA-291D-48E1-AB7F-2A34E77FCD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96DE4-2D25-428D-9C85-57D20BFF44D6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462FA-291D-48E1-AB7F-2A34E77FCD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96DE4-2D25-428D-9C85-57D20BFF44D6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462FA-291D-48E1-AB7F-2A34E77FCD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45596DE4-2D25-428D-9C85-57D20BFF44D6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544462FA-291D-48E1-AB7F-2A34E77FCD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1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6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844824"/>
            <a:ext cx="6400800" cy="1295400"/>
          </a:xfrm>
        </p:spPr>
        <p:txBody>
          <a:bodyPr>
            <a:normAutofit/>
          </a:bodyPr>
          <a:lstStyle/>
          <a:p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Усадьба </a:t>
            </a: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Середниково.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37626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Выполнила : Баженова Мария .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40947803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Tm="5230">
        <p:circle/>
      </p:transition>
    </mc:Choice>
    <mc:Fallback>
      <p:transition spd="slow" advTm="523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908720"/>
            <a:ext cx="6512768" cy="4577681"/>
          </a:xfrm>
        </p:spPr>
        <p:txBody>
          <a:bodyPr>
            <a:normAutofit/>
          </a:bodyPr>
          <a:lstStyle/>
          <a:p>
            <a:r>
              <a:rPr lang="ru-RU" sz="1600" dirty="0">
                <a:latin typeface="Times New Roman"/>
                <a:ea typeface="Times New Roman"/>
              </a:rPr>
              <a:t>В 1991 году внучатый племянник великого поэта, Михаил Юрьевич </a:t>
            </a:r>
            <a:r>
              <a:rPr lang="ru-RU" sz="1600" dirty="0" smtClean="0">
                <a:latin typeface="Times New Roman"/>
                <a:ea typeface="Times New Roman"/>
              </a:rPr>
              <a:t>Лермонтов</a:t>
            </a:r>
            <a:r>
              <a:rPr lang="ru-RU" sz="1600" dirty="0" smtClean="0">
                <a:latin typeface="Times New Roman"/>
                <a:ea typeface="Times New Roman"/>
              </a:rPr>
              <a:t>, основал </a:t>
            </a:r>
            <a:r>
              <a:rPr lang="ru-RU" sz="1600" dirty="0">
                <a:latin typeface="Times New Roman"/>
                <a:ea typeface="Times New Roman"/>
              </a:rPr>
              <a:t>ассоциацию "</a:t>
            </a:r>
            <a:r>
              <a:rPr lang="ru-RU" sz="1600" dirty="0" err="1">
                <a:latin typeface="Times New Roman"/>
                <a:ea typeface="Times New Roman"/>
              </a:rPr>
              <a:t>Лермонтовское</a:t>
            </a:r>
            <a:r>
              <a:rPr lang="ru-RU" sz="1600" dirty="0">
                <a:latin typeface="Times New Roman"/>
                <a:ea typeface="Times New Roman"/>
              </a:rPr>
              <a:t> наследие", объединившую более 200 представителей древнего Костромского рода Лермонтовых. Он решил своими силами восстановить усадьбу</a:t>
            </a:r>
            <a:r>
              <a:rPr lang="ru-RU" sz="1600" dirty="0" smtClean="0">
                <a:latin typeface="Times New Roman"/>
                <a:ea typeface="Times New Roman"/>
              </a:rPr>
              <a:t>.</a:t>
            </a:r>
            <a:r>
              <a:rPr lang="ru-RU" sz="1600" dirty="0"/>
              <a:t> </a:t>
            </a:r>
            <a:r>
              <a:rPr lang="ru-RU" sz="1600" dirty="0" smtClean="0"/>
              <a:t>В </a:t>
            </a:r>
            <a:r>
              <a:rPr lang="ru-RU" sz="1600" dirty="0"/>
              <a:t>1992 году </a:t>
            </a:r>
            <a:r>
              <a:rPr lang="ru-RU" sz="1600" dirty="0" smtClean="0"/>
              <a:t> </a:t>
            </a:r>
            <a:r>
              <a:rPr lang="ru-RU" sz="1600" dirty="0"/>
              <a:t>был создан Национальный </a:t>
            </a:r>
            <a:r>
              <a:rPr lang="ru-RU" sz="1600" dirty="0" err="1"/>
              <a:t>Л</a:t>
            </a:r>
            <a:r>
              <a:rPr lang="ru-RU" sz="1600" dirty="0" err="1" smtClean="0"/>
              <a:t>ермонтовский</a:t>
            </a:r>
            <a:r>
              <a:rPr lang="ru-RU" sz="1600" dirty="0" smtClean="0"/>
              <a:t> </a:t>
            </a:r>
            <a:r>
              <a:rPr lang="ru-RU" sz="1600" dirty="0"/>
              <a:t>центр в Середниково, с целью сохранения, реставрации и развития усадьбы и прилегающей к ней </a:t>
            </a:r>
            <a:r>
              <a:rPr lang="ru-RU" sz="1600" dirty="0" smtClean="0"/>
              <a:t>территории. </a:t>
            </a:r>
            <a:r>
              <a:rPr lang="ru-RU" sz="1600" dirty="0" smtClean="0"/>
              <a:t>                                                                           </a:t>
            </a:r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86116" y="3500438"/>
            <a:ext cx="2714644" cy="235745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3546674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Tm="14110">
        <p14:doors dir="vert"/>
      </p:transition>
    </mc:Choice>
    <mc:Fallback>
      <p:transition spd="slow" advTm="1411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/>
              <a:t>Моя поездка в усадьбу</a:t>
            </a:r>
            <a:endParaRPr lang="en-US" sz="3200" b="1" i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0976" y="2420888"/>
            <a:ext cx="3528392" cy="264629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9368" y="2411872"/>
            <a:ext cx="3635896" cy="264629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1392748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1461"/>
    </mc:Choice>
    <mc:Fallback>
      <p:transition spd="slow" advTm="114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3285728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Усадьба </a:t>
            </a:r>
            <a:r>
              <a:rPr lang="ru-RU" b="1" i="1" dirty="0" err="1" smtClean="0"/>
              <a:t>середниково</a:t>
            </a:r>
            <a:r>
              <a:rPr lang="ru-RU" b="1" i="1" dirty="0" smtClean="0"/>
              <a:t> - </a:t>
            </a:r>
            <a:r>
              <a:rPr lang="ru-RU" b="1" i="1" dirty="0" smtClean="0"/>
              <a:t>прекрасное </a:t>
            </a:r>
            <a:r>
              <a:rPr lang="ru-RU" b="1" i="1" dirty="0" smtClean="0"/>
              <a:t>место!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3321504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7702"/>
    </mc:Choice>
    <mc:Fallback>
      <p:transition spd="slow" advTm="770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000108"/>
            <a:ext cx="7304856" cy="714380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/>
              <a:t> </a:t>
            </a:r>
            <a:r>
              <a:rPr lang="ru-RU" sz="2400" b="1" i="1" dirty="0" smtClean="0"/>
              <a:t>История Усадьбы </a:t>
            </a:r>
            <a:r>
              <a:rPr lang="ru-RU" sz="2400" b="1" i="1" dirty="0" err="1" smtClean="0"/>
              <a:t>Средниково</a:t>
            </a:r>
            <a:r>
              <a:rPr lang="ru-RU" sz="2400" b="1" i="1" dirty="0" smtClean="0"/>
              <a:t>.</a:t>
            </a:r>
            <a:endParaRPr lang="ru-RU" sz="24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785926"/>
            <a:ext cx="6440760" cy="4071966"/>
          </a:xfrm>
        </p:spPr>
        <p:txBody>
          <a:bodyPr>
            <a:noAutofit/>
          </a:bodyPr>
          <a:lstStyle/>
          <a:p>
            <a:pPr algn="ctr"/>
            <a:r>
              <a:rPr lang="ru-RU" sz="1600" dirty="0"/>
              <a:t>К настоящему времени в Центральной части усадьбы бережно восстановлено всё, что удалось сохранить от полного разрушения: уникальные росписи плафонов, витражные окна, стилизованные в духе того времени печи, роскошные люстры из позолоченной бронзы, "каждая деталь которых, — замечают реставраторы, — точная копия утраченных оригиналов" и многое другое.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71868" y="4000504"/>
            <a:ext cx="2160240" cy="167805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15130811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 advTm="6693">
        <p14:honeycomb/>
      </p:transition>
    </mc:Choice>
    <mc:Fallback>
      <p:transition spd="slow" advTm="669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142984"/>
            <a:ext cx="7592888" cy="571504"/>
          </a:xfrm>
        </p:spPr>
        <p:txBody>
          <a:bodyPr>
            <a:noAutofit/>
          </a:bodyPr>
          <a:lstStyle/>
          <a:p>
            <a:pPr algn="l"/>
            <a:r>
              <a:rPr lang="ru-RU" sz="2400" b="1" i="1" dirty="0"/>
              <a:t>История Усадьбы </a:t>
            </a:r>
            <a:r>
              <a:rPr lang="ru-RU" sz="2400" b="1" i="1" dirty="0" err="1"/>
              <a:t>Средниково</a:t>
            </a:r>
            <a:r>
              <a:rPr lang="ru-RU" sz="2400" b="1" i="1" dirty="0"/>
              <a:t>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2214554"/>
            <a:ext cx="6400800" cy="3500462"/>
          </a:xfrm>
        </p:spPr>
        <p:txBody>
          <a:bodyPr/>
          <a:lstStyle/>
          <a:p>
            <a:pPr algn="ctr"/>
            <a:r>
              <a:rPr lang="ru-RU" dirty="0"/>
              <a:t>   В усадьбе Середниково и ее окрестностях долго жила память об Отечественной войне 1812 года. Тридцать семь крестьян участвовали в народном ополчении. Священник Храма усадьбы </a:t>
            </a:r>
            <a:r>
              <a:rPr lang="ru-RU" dirty="0" err="1"/>
              <a:t>М.П.Зерцалов</a:t>
            </a:r>
            <a:r>
              <a:rPr lang="ru-RU" dirty="0"/>
              <a:t> имел бронзовую медаль "1812 год".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71802" y="4000504"/>
            <a:ext cx="3062386" cy="173314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76570049"/>
      </p:ext>
    </p:extLst>
  </p:cSld>
  <p:clrMapOvr>
    <a:masterClrMapping/>
  </p:clrMapOvr>
  <p:transition spd="slow" advTm="6862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584776" cy="1944216"/>
          </a:xfrm>
        </p:spPr>
        <p:txBody>
          <a:bodyPr>
            <a:normAutofit/>
          </a:bodyPr>
          <a:lstStyle/>
          <a:p>
            <a:r>
              <a:rPr lang="ru-RU" sz="1400" b="1" i="1" dirty="0" smtClean="0"/>
              <a:t>Усадьба </a:t>
            </a:r>
            <a:r>
              <a:rPr lang="ru-RU" sz="1400" b="1" i="1" dirty="0"/>
              <a:t>Середниково- признанный образец садово-паркового и усадебного зодчества 18 века, хранящий в своем ансамбле четыре эпохи расцвета русского классицизма, золотого века русских усадеб</a:t>
            </a:r>
            <a:r>
              <a:rPr lang="ru-RU" sz="1400" b="1" i="1" dirty="0" smtClean="0"/>
              <a:t>.</a:t>
            </a:r>
            <a:r>
              <a:rPr lang="ru-RU" sz="1400" b="1" i="1" dirty="0"/>
              <a:t>    В усадьбе Середниково и ее окрестностях долго жила память об Отечественной войне 1812 года.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5736" y="2780928"/>
            <a:ext cx="4752528" cy="2817959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3394483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Tm="7933">
        <p:dissolve/>
      </p:transition>
    </mc:Choice>
    <mc:Fallback>
      <p:transition spd="slow" advTm="7933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142984"/>
            <a:ext cx="6400800" cy="714380"/>
          </a:xfrm>
        </p:spPr>
        <p:txBody>
          <a:bodyPr>
            <a:normAutofit/>
          </a:bodyPr>
          <a:lstStyle/>
          <a:p>
            <a:r>
              <a:rPr lang="ru-RU" sz="2000" b="1" i="1" dirty="0" smtClean="0"/>
              <a:t>Мост на территории усадьбы.</a:t>
            </a:r>
            <a:endParaRPr lang="ru-RU" sz="2000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6000" y="2438400"/>
            <a:ext cx="4572000" cy="3048000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2692419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Tm="4341">
        <p14:flash/>
      </p:transition>
    </mc:Choice>
    <mc:Fallback>
      <p:transition spd="slow" advTm="434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2780928"/>
            <a:ext cx="3124200" cy="2082800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040" y="2780928"/>
            <a:ext cx="2808312" cy="2016224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19672" y="1071546"/>
            <a:ext cx="6264696" cy="857256"/>
          </a:xfrm>
        </p:spPr>
        <p:txBody>
          <a:bodyPr>
            <a:normAutofit fontScale="90000"/>
          </a:bodyPr>
          <a:lstStyle/>
          <a:p>
            <a:r>
              <a:rPr lang="ru-RU" sz="2400" b="1" i="1" dirty="0"/>
              <a:t/>
            </a:r>
            <a:br>
              <a:rPr lang="ru-RU" sz="2400" b="1" i="1" dirty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/>
              <a:t/>
            </a:r>
            <a:br>
              <a:rPr lang="ru-RU" sz="2400" b="1" i="1" dirty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/>
              <a:t/>
            </a:r>
            <a:br>
              <a:rPr lang="ru-RU" sz="2400" b="1" i="1" dirty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/>
              <a:t/>
            </a:r>
            <a:br>
              <a:rPr lang="ru-RU" sz="2400" b="1" i="1" dirty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/>
              <a:t/>
            </a:r>
            <a:br>
              <a:rPr lang="ru-RU" sz="2400" b="1" i="1" dirty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/>
              <a:t/>
            </a:r>
            <a:br>
              <a:rPr lang="ru-RU" sz="2400" b="1" i="1" dirty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/>
              <a:t/>
            </a:r>
            <a:br>
              <a:rPr lang="ru-RU" sz="2400" b="1" i="1" dirty="0"/>
            </a:br>
            <a:r>
              <a:rPr lang="ru-RU" sz="2400" b="1" i="1" dirty="0" smtClean="0"/>
              <a:t>Усадьба прекрасна в любое время года</a:t>
            </a:r>
            <a:endParaRPr lang="ru-RU" sz="2400" b="1" i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Зимой.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644008" y="2420888"/>
            <a:ext cx="3127375" cy="44805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Осенью.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127460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Tm="4467">
        <p14:ripple/>
      </p:transition>
    </mc:Choice>
    <mc:Fallback>
      <p:transition spd="slow" advTm="446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3" name="Объект 12"/>
          <p:cNvSpPr>
            <a:spLocks noGrp="1"/>
          </p:cNvSpPr>
          <p:nvPr>
            <p:ph idx="1"/>
          </p:nvPr>
        </p:nvSpPr>
        <p:spPr>
          <a:xfrm>
            <a:off x="1187624" y="1124744"/>
            <a:ext cx="6544816" cy="47331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i="1" dirty="0" smtClean="0">
                <a:latin typeface="Times New Roman"/>
                <a:ea typeface="Times New Roman"/>
              </a:rPr>
              <a:t>История герба</a:t>
            </a:r>
            <a:endParaRPr lang="ru-RU" sz="2800" b="1" i="1" dirty="0">
              <a:latin typeface="Times New Roman"/>
              <a:ea typeface="Times New Roman"/>
            </a:endParaRPr>
          </a:p>
          <a:p>
            <a:pPr algn="ctr"/>
            <a:r>
              <a:rPr lang="ru-RU" sz="1600" dirty="0" smtClean="0">
                <a:latin typeface="Times New Roman"/>
                <a:ea typeface="Times New Roman"/>
              </a:rPr>
              <a:t>В </a:t>
            </a:r>
            <a:r>
              <a:rPr lang="ru-RU" sz="1600" dirty="0">
                <a:latin typeface="Times New Roman"/>
                <a:ea typeface="Times New Roman"/>
              </a:rPr>
              <a:t>1811 году Середниково продается </a:t>
            </a:r>
            <a:r>
              <a:rPr lang="ru-RU" sz="1600" dirty="0" smtClean="0">
                <a:latin typeface="Times New Roman"/>
                <a:ea typeface="Times New Roman"/>
              </a:rPr>
              <a:t> подполковнику </a:t>
            </a:r>
            <a:r>
              <a:rPr lang="ru-RU" sz="1600" dirty="0">
                <a:latin typeface="Times New Roman"/>
                <a:ea typeface="Times New Roman"/>
              </a:rPr>
              <a:t>Афанасию Александровичу Нестерову, представителю древнейшего рода из Швеции и Литвы, давшего России талантливых дипломатов, офицеров и </a:t>
            </a:r>
            <a:r>
              <a:rPr lang="ru-RU" sz="1600" dirty="0" smtClean="0">
                <a:latin typeface="Times New Roman"/>
                <a:ea typeface="Times New Roman"/>
              </a:rPr>
              <a:t>генералов. </a:t>
            </a:r>
            <a:endParaRPr lang="ru-RU" sz="1600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75856" y="3500438"/>
            <a:ext cx="2653466" cy="210368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3081716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7203">
        <p14:ferris dir="l"/>
      </p:transition>
    </mc:Choice>
    <mc:Fallback>
      <p:transition spd="slow" advTm="720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836712"/>
            <a:ext cx="6840760" cy="4896544"/>
          </a:xfrm>
        </p:spPr>
        <p:txBody>
          <a:bodyPr>
            <a:noAutofit/>
          </a:bodyPr>
          <a:lstStyle/>
          <a:p>
            <a:r>
              <a:rPr lang="ru-RU" sz="1400" b="1" i="1" dirty="0"/>
              <a:t> В 1814 году Афанасий Александрович Нестеров продает Середниково графу Григорию Алексеевичу Салтыкову, которому имение принадлежало до 1825 года.</a:t>
            </a:r>
          </a:p>
          <a:p>
            <a:r>
              <a:rPr lang="ru-RU" sz="1400" b="1" i="1" dirty="0"/>
              <a:t>   В 1825 г. Середниково приобрел генерал-майор Дмитрий Алексеевич Столыпин</a:t>
            </a:r>
            <a:r>
              <a:rPr lang="ru-RU" sz="1400" b="1" i="1" dirty="0" smtClean="0"/>
              <a:t>, </a:t>
            </a:r>
            <a:r>
              <a:rPr lang="ru-RU" sz="1400" b="1" i="1" dirty="0"/>
              <a:t>брат бабушки Михаила Юрьевича Лермонтова - Елизаветы Алексеевны Арсеньевой, и оно становится родовым гнездом Столыпиных. Хозяин усадьбы - Дмитрий Алексеевич - генерал-майор, отличившийся под Аустерлицем, военный теоретик. Был близок с Павлом Ивановичем Пестелем и его "как передового и просвещенного человека, декабристы прочили наряду с братом Аркадием Алексеевичем, Николаем Семеновичем </a:t>
            </a:r>
            <a:r>
              <a:rPr lang="ru-RU" sz="1400" b="1" i="1" dirty="0" err="1"/>
              <a:t>Мордвиновым</a:t>
            </a:r>
            <a:r>
              <a:rPr lang="ru-RU" sz="1400" b="1" i="1" dirty="0"/>
              <a:t> и Михаилом Михайловичем Сперанским в состав Временного правительства". Смерть застала Дмитрия Алексеевича Столыпина в Середниково, в 1826 году, во время следствия по делу декабристов. Вдова — Екатерина Аркадьевна - с детьми продолжала жить в усадьбе.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914417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Tm="14738">
        <p14:vortex dir="r"/>
      </p:transition>
    </mc:Choice>
    <mc:Fallback>
      <p:transition spd="slow" advTm="1473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124744"/>
            <a:ext cx="6440760" cy="4361657"/>
          </a:xfrm>
        </p:spPr>
        <p:txBody>
          <a:bodyPr/>
          <a:lstStyle/>
          <a:p>
            <a:pPr algn="ctr"/>
            <a:r>
              <a:rPr lang="ru-RU" sz="2800" b="1" i="1" dirty="0" smtClean="0"/>
              <a:t>Герб при </a:t>
            </a:r>
            <a:r>
              <a:rPr lang="ru-RU" sz="2800" b="1" i="1" dirty="0" smtClean="0"/>
              <a:t>Столыпине</a:t>
            </a:r>
            <a:endParaRPr lang="ru-RU" sz="2800" b="1" i="1" dirty="0" smtClean="0"/>
          </a:p>
          <a:p>
            <a:pPr indent="0">
              <a:buNone/>
            </a:pPr>
            <a:r>
              <a:rPr lang="ru-RU" dirty="0"/>
              <a:t> </a:t>
            </a:r>
            <a:r>
              <a:rPr lang="ru-RU" dirty="0" smtClean="0"/>
              <a:t>         </a:t>
            </a:r>
          </a:p>
          <a:p>
            <a:endParaRPr lang="ru-RU" dirty="0"/>
          </a:p>
          <a:p>
            <a:pPr indent="0">
              <a:buNone/>
            </a:pPr>
            <a:r>
              <a:rPr lang="ru-RU" dirty="0" smtClean="0"/>
              <a:t>                 </a:t>
            </a:r>
            <a:r>
              <a:rPr lang="ru-RU" dirty="0" smtClean="0"/>
              <a:t>                                    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28926" y="2571744"/>
            <a:ext cx="3520982" cy="293900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516609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 advTm="4749">
        <p14:glitter pattern="hexagon"/>
      </p:transition>
    </mc:Choice>
    <mc:Fallback>
      <p:transition spd="slow" advTm="474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|1.4|1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0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210</TotalTime>
  <Words>344</Words>
  <Application>Microsoft Office PowerPoint</Application>
  <PresentationFormat>Экран (4:3)</PresentationFormat>
  <Paragraphs>25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Кутюр</vt:lpstr>
      <vt:lpstr>Усадьба Середниково.</vt:lpstr>
      <vt:lpstr> История Усадьбы Средниково.</vt:lpstr>
      <vt:lpstr>История Усадьбы Средниково.</vt:lpstr>
      <vt:lpstr>Усадьба Середниково- признанный образец садово-паркового и усадебного зодчества 18 века, хранящий в своем ансамбле четыре эпохи расцвета русского классицизма, золотого века русских усадеб.    В усадьбе Середниково и ее окрестностях долго жила память об Отечественной войне 1812 года. </vt:lpstr>
      <vt:lpstr>Мост на территории усадьбы.</vt:lpstr>
      <vt:lpstr>              Усадьба прекрасна в любое время года</vt:lpstr>
      <vt:lpstr>Слайд 7</vt:lpstr>
      <vt:lpstr>Слайд 8</vt:lpstr>
      <vt:lpstr>Слайд 9</vt:lpstr>
      <vt:lpstr>Слайд 10</vt:lpstr>
      <vt:lpstr>Моя поездка в усадьбу</vt:lpstr>
      <vt:lpstr>Усадьба середниково - прекрасное место!</vt:lpstr>
    </vt:vector>
  </TitlesOfParts>
  <Company>WareZ Provider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Усадьба Середниково.</dc:title>
  <dc:creator>www.PHILka.RU</dc:creator>
  <cp:lastModifiedBy>школа</cp:lastModifiedBy>
  <cp:revision>23</cp:revision>
  <dcterms:created xsi:type="dcterms:W3CDTF">2012-11-05T10:00:39Z</dcterms:created>
  <dcterms:modified xsi:type="dcterms:W3CDTF">2012-12-03T12:54:00Z</dcterms:modified>
</cp:coreProperties>
</file>