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72" d="100"/>
          <a:sy n="72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43A34E0-5C20-47F1-9EB8-86C2480ACDD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5B51F99-23DF-4AC0-85EC-B3CE44AE5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/" TargetMode="External"/><Relationship Id="rId2" Type="http://schemas.openxmlformats.org/officeDocument/2006/relationships/hyperlink" Target="http://www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Анна\Рабочий стол\для презентации\бесе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428868"/>
            <a:ext cx="5689600" cy="41783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642918"/>
            <a:ext cx="56007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Telecast</a:t>
            </a:r>
            <a:br>
              <a:rPr lang="en-US" dirty="0" smtClean="0"/>
            </a:br>
            <a:r>
              <a:rPr lang="en-US" dirty="0" smtClean="0"/>
              <a:t>Russia-Britain</a:t>
            </a:r>
            <a:endParaRPr lang="ru-RU" dirty="0"/>
          </a:p>
        </p:txBody>
      </p:sp>
      <p:pic>
        <p:nvPicPr>
          <p:cNvPr id="1026" name="Picture 2" descr="C:\Documents and Settings\Анна\Рабочий стол\флаг росси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2119299" cy="1412866"/>
          </a:xfrm>
          <a:prstGeom prst="rect">
            <a:avLst/>
          </a:prstGeom>
          <a:noFill/>
        </p:spPr>
      </p:pic>
      <p:pic>
        <p:nvPicPr>
          <p:cNvPr id="1027" name="Picture 3" descr="C:\Documents and Settings\Анна\Рабочий стол\флаг англ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000240"/>
            <a:ext cx="2108187" cy="1405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нна\Рабочий стол\для презентации\ча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7" y="3000372"/>
            <a:ext cx="4000527" cy="362425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What do the British like to eat</a:t>
            </a:r>
            <a:endParaRPr lang="ru-RU" sz="3600" dirty="0"/>
          </a:p>
        </p:txBody>
      </p:sp>
      <p:pic>
        <p:nvPicPr>
          <p:cNvPr id="4099" name="Picture 3" descr="C:\Documents and Settings\Анна\Рабочий стол\для презентации\суп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71546"/>
            <a:ext cx="3571900" cy="27860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143900" y="107154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Soup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6143644"/>
            <a:ext cx="565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Tea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7171" name="Picture 3" descr="C:\Documents and Settings\Анна\Рабочий стол\для презентации\каша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071546"/>
            <a:ext cx="3571899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071546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Porridge with milk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Анна\Рабочий стол\для презентации\бли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643314"/>
            <a:ext cx="2571768" cy="3033705"/>
          </a:xfrm>
          <a:prstGeom prst="rect">
            <a:avLst/>
          </a:prstGeom>
          <a:noFill/>
        </p:spPr>
      </p:pic>
      <p:pic>
        <p:nvPicPr>
          <p:cNvPr id="8194" name="Picture 2" descr="C:\Documents and Settings\Анна\Рабочий стол\для презентации\борщ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3214710" cy="242889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Traditional Russian meal</a:t>
            </a:r>
            <a:endParaRPr lang="ru-RU" sz="3600" dirty="0"/>
          </a:p>
        </p:txBody>
      </p:sp>
      <p:pic>
        <p:nvPicPr>
          <p:cNvPr id="5125" name="Picture 5" descr="C:\Documents and Settings\Анна\Рабочий стол\для презентации\курица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928670"/>
            <a:ext cx="2768223" cy="2214578"/>
          </a:xfrm>
          <a:prstGeom prst="rect">
            <a:avLst/>
          </a:prstGeom>
          <a:noFill/>
        </p:spPr>
      </p:pic>
      <p:pic>
        <p:nvPicPr>
          <p:cNvPr id="5122" name="Picture 2" descr="C:\Documents and Settings\Анна\Рабочий стол\для презентации\студень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785926"/>
            <a:ext cx="3351852" cy="25304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235743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Borscht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9190" y="92867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Chicken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5338" y="392906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Jelly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628652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Pancakes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8196" name="Picture 4" descr="C:\Documents and Settings\Анна\Рабочий стол\для презентации\пирожки2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3357562"/>
            <a:ext cx="3071834" cy="2266937"/>
          </a:xfrm>
          <a:prstGeom prst="rect">
            <a:avLst/>
          </a:prstGeom>
          <a:noFill/>
        </p:spPr>
      </p:pic>
      <p:pic>
        <p:nvPicPr>
          <p:cNvPr id="5123" name="Picture 3" descr="C:\Documents and Settings\Анна\Рабочий стол\для презентации\квас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4429132"/>
            <a:ext cx="3433752" cy="226591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572396" y="471488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Kvass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528638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Pies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785794"/>
            <a:ext cx="3589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1714488"/>
            <a:ext cx="265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</a:t>
            </a:r>
            <a:r>
              <a:rPr lang="en-US" dirty="0" smtClean="0"/>
              <a:t> eursa.org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35743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 foto.mail.ru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35743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http//www.foto – planeta.com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300037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www.ayda.ru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4643438" y="300037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www.ru.wikipedia.org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3714752"/>
            <a:ext cx="21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www.falks.guns.ru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4286256"/>
            <a:ext cx="200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www.t</a:t>
            </a:r>
            <a:r>
              <a:rPr lang="en-US" dirty="0" smtClean="0"/>
              <a:t>. – pro.ru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428625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www.tuug.ru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1714488"/>
            <a:ext cx="321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http://www.imagesyandex.ru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3714752"/>
            <a:ext cx="28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http://www.narzantravel.ru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four countries in the United Kingdom: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000900"/>
            <a:ext cx="8258204" cy="311121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2052" name="Picture 4" descr="C:\Documents and Settings\Анна\Рабочий стол\для презентации\англ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2714644" cy="1914561"/>
          </a:xfrm>
          <a:prstGeom prst="rect">
            <a:avLst/>
          </a:prstGeom>
          <a:noFill/>
        </p:spPr>
      </p:pic>
      <p:pic>
        <p:nvPicPr>
          <p:cNvPr id="2053" name="Picture 5" descr="C:\Documents and Settings\Анна\Рабочий стол\для презентации\северная ирланд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285992"/>
            <a:ext cx="2714645" cy="1928826"/>
          </a:xfrm>
          <a:prstGeom prst="rect">
            <a:avLst/>
          </a:prstGeom>
          <a:noFill/>
        </p:spPr>
      </p:pic>
      <p:pic>
        <p:nvPicPr>
          <p:cNvPr id="2054" name="Picture 6" descr="C:\Documents and Settings\Анна\Рабочий стол\для презентации\уэль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429132"/>
            <a:ext cx="2714644" cy="1928826"/>
          </a:xfrm>
          <a:prstGeom prst="rect">
            <a:avLst/>
          </a:prstGeom>
          <a:noFill/>
        </p:spPr>
      </p:pic>
      <p:pic>
        <p:nvPicPr>
          <p:cNvPr id="2056" name="Picture 8" descr="C:\Documents and Settings\Анна\Рабочий стол\для презентации\шотланд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3857628"/>
            <a:ext cx="2714645" cy="192882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14678" y="250030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England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178592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Nothern Ireland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20" y="6000768"/>
            <a:ext cx="8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Wales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14480" y="59293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Scotland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29684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 There are many towns and cities in Russia. Moscow is the capital of my motherland.</a:t>
            </a:r>
            <a:endParaRPr lang="ru-RU" dirty="0"/>
          </a:p>
        </p:txBody>
      </p:sp>
      <p:pic>
        <p:nvPicPr>
          <p:cNvPr id="3075" name="Picture 3" descr="C:\Documents and Settings\Анна\Рабочий стол\для презентации\kar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15436" cy="5372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нна\Рабочий стол\для презентации\great-britain-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760590" cy="6801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Анна\Рабочий стол\для презентации\Вестминстерское аббатств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429133"/>
            <a:ext cx="3643338" cy="2214577"/>
          </a:xfrm>
          <a:prstGeom prst="rect">
            <a:avLst/>
          </a:prstGeom>
          <a:noFill/>
        </p:spPr>
      </p:pic>
      <p:pic>
        <p:nvPicPr>
          <p:cNvPr id="3075" name="Picture 3" descr="C:\Documents and Settings\Анна\Рабочий стол\для презентации\Тауэрский мос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429132"/>
            <a:ext cx="3571900" cy="2214578"/>
          </a:xfrm>
          <a:prstGeom prst="rect">
            <a:avLst/>
          </a:prstGeom>
          <a:noFill/>
        </p:spPr>
      </p:pic>
      <p:pic>
        <p:nvPicPr>
          <p:cNvPr id="3074" name="Picture 2" descr="C:\Documents and Settings\Анна\Рабочий стол\для презентации\bigb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071678"/>
            <a:ext cx="3286148" cy="219321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428604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London is a largest city in the world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142984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There are many sightseeings there:</a:t>
            </a:r>
            <a:endParaRPr lang="ru-RU" sz="3600" dirty="0"/>
          </a:p>
        </p:txBody>
      </p:sp>
      <p:pic>
        <p:nvPicPr>
          <p:cNvPr id="5122" name="Picture 2" descr="C:\Documents and Settings\Анна\Рабочий стол\для презентации\Трафальгарская площад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071678"/>
            <a:ext cx="2357454" cy="1857388"/>
          </a:xfrm>
          <a:prstGeom prst="rect">
            <a:avLst/>
          </a:prstGeom>
          <a:noFill/>
        </p:spPr>
      </p:pic>
      <p:pic>
        <p:nvPicPr>
          <p:cNvPr id="5123" name="Picture 3" descr="C:\Documents and Settings\Анна\Рабочий стол\для презентации\Гайд-пар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1" y="2071678"/>
            <a:ext cx="2476517" cy="18573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728" y="207167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Hyde Park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6380" y="385762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Big Ben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0892" y="2071678"/>
            <a:ext cx="20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Trafalger Square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4429132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Westminster Abbey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768" y="4429132"/>
            <a:ext cx="1642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Tower Bridge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Documents and Settings\Анна\Рабочий стол\для презентации\гора Горяча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689600" cy="4267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My native city is Pyatigorsk</a:t>
            </a:r>
            <a:endParaRPr lang="ru-RU" sz="3600" dirty="0"/>
          </a:p>
        </p:txBody>
      </p:sp>
      <p:pic>
        <p:nvPicPr>
          <p:cNvPr id="1028" name="Picture 4" descr="C:\Documents and Settings\Анна\Рабочий стол\для презентации\грот Лермонт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2571768" cy="1928477"/>
          </a:xfrm>
          <a:prstGeom prst="rect">
            <a:avLst/>
          </a:prstGeom>
          <a:noFill/>
        </p:spPr>
      </p:pic>
      <p:pic>
        <p:nvPicPr>
          <p:cNvPr id="1030" name="Picture 6" descr="C:\Documents and Settings\Анна\Рабочий стол\для презентации\Лермонтовская галере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52"/>
            <a:ext cx="2357454" cy="1762256"/>
          </a:xfrm>
          <a:prstGeom prst="rect">
            <a:avLst/>
          </a:prstGeom>
          <a:noFill/>
        </p:spPr>
      </p:pic>
      <p:pic>
        <p:nvPicPr>
          <p:cNvPr id="1031" name="Picture 7" descr="C:\Documents and Settings\Анна\Рабочий стол\для презентации\место дуэли Лермонтов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786322"/>
            <a:ext cx="2857500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14480" y="2714620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Lermontov's grotto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371475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Lermontov gallery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4612" y="5072074"/>
            <a:ext cx="275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Lermontov's duel place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4100" name="Picture 4" descr="C:\Documents and Settings\Анна\Рабочий стол\для презентации\дом-музей Лермонтова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1071546"/>
            <a:ext cx="2571768" cy="19288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86380" y="2714620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Lermontov House Museum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4101" name="Picture 5" descr="C:\Documents and Settings\Анна\Рабочий стол\для презентации\Беседка «Эолова арфа»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357562"/>
            <a:ext cx="2071702" cy="314327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286512" y="3286124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Arbour "Aeolian Harp"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378619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Mountain Hot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Documents and Settings\Анна\Рабочий стол\для презентации\белый медв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4000528" cy="2500330"/>
          </a:xfrm>
          <a:prstGeom prst="rect">
            <a:avLst/>
          </a:prstGeom>
          <a:noFill/>
        </p:spPr>
      </p:pic>
      <p:pic>
        <p:nvPicPr>
          <p:cNvPr id="5125" name="Picture 5" descr="C:\Documents and Settings\Анна\Рабочий стол\для презентации\тюлень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3286148" cy="2622532"/>
          </a:xfrm>
          <a:prstGeom prst="rect">
            <a:avLst/>
          </a:prstGeom>
          <a:noFill/>
        </p:spPr>
      </p:pic>
      <p:pic>
        <p:nvPicPr>
          <p:cNvPr id="5123" name="Picture 3" descr="C:\Documents and Settings\Анна\Рабочий стол\для презентации\северный олен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071942"/>
            <a:ext cx="3226232" cy="2571768"/>
          </a:xfrm>
          <a:prstGeom prst="rect">
            <a:avLst/>
          </a:prstGeom>
          <a:noFill/>
        </p:spPr>
      </p:pic>
      <p:pic>
        <p:nvPicPr>
          <p:cNvPr id="5122" name="Picture 2" descr="C:\Documents and Settings\Анна\Рабочий стол\для презентации\полярная лис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214422"/>
            <a:ext cx="4000528" cy="250033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Animals living in the north of Russia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121442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White bear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121442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Polar fox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3834" y="40719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Reindeer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00050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Seal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5124" name="Picture 4" descr="C:\Documents and Settings\Анна\Рабочий стол\для презентации\морж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143248"/>
            <a:ext cx="3214710" cy="24288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00364" y="3143248"/>
            <a:ext cx="9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Walrus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Animals living in the forest</a:t>
            </a:r>
            <a:endParaRPr lang="ru-RU" sz="3600" dirty="0"/>
          </a:p>
        </p:txBody>
      </p:sp>
      <p:pic>
        <p:nvPicPr>
          <p:cNvPr id="2050" name="Picture 2" descr="C:\Documents and Settings\Анна\Рабочий стол\для презентации\вол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3"/>
            <a:ext cx="4095779" cy="3071834"/>
          </a:xfrm>
          <a:prstGeom prst="rect">
            <a:avLst/>
          </a:prstGeom>
          <a:noFill/>
        </p:spPr>
      </p:pic>
      <p:pic>
        <p:nvPicPr>
          <p:cNvPr id="2051" name="Picture 3" descr="C:\Documents and Settings\Анна\Рабочий стол\для презентации\лис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500570"/>
            <a:ext cx="2857500" cy="2200275"/>
          </a:xfrm>
          <a:prstGeom prst="rect">
            <a:avLst/>
          </a:prstGeom>
          <a:noFill/>
        </p:spPr>
      </p:pic>
      <p:pic>
        <p:nvPicPr>
          <p:cNvPr id="2054" name="Picture 6" descr="C:\Documents and Settings\Анна\Рабочий стол\для презентации\лос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500570"/>
            <a:ext cx="2857520" cy="2214578"/>
          </a:xfrm>
          <a:prstGeom prst="rect">
            <a:avLst/>
          </a:prstGeom>
          <a:noFill/>
        </p:spPr>
      </p:pic>
      <p:pic>
        <p:nvPicPr>
          <p:cNvPr id="2055" name="Picture 7" descr="C:\Documents and Settings\Анна\Рабочий стол\для презентации\косул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214422"/>
            <a:ext cx="4064000" cy="304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1214422"/>
            <a:ext cx="68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Wolf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5338" y="121442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Rou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635795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Elk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4942" y="635795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Fox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Documents and Settings\Анна\Рабочий стол\для презентации\пятнистый оле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3214710" cy="2214578"/>
          </a:xfrm>
          <a:prstGeom prst="rect">
            <a:avLst/>
          </a:prstGeom>
          <a:noFill/>
        </p:spPr>
      </p:pic>
      <p:pic>
        <p:nvPicPr>
          <p:cNvPr id="6148" name="Picture 4" descr="C:\Documents and Settings\Анна\Рабочий стол\для презентации\красный вол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071546"/>
            <a:ext cx="3000396" cy="2214578"/>
          </a:xfrm>
          <a:prstGeom prst="rect">
            <a:avLst/>
          </a:prstGeom>
          <a:noFill/>
        </p:spPr>
      </p:pic>
      <p:pic>
        <p:nvPicPr>
          <p:cNvPr id="6147" name="Picture 3" descr="C:\Documents and Settings\Анна\Рабочий стол\для презентации\леопар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57600"/>
            <a:ext cx="3357586" cy="2486044"/>
          </a:xfrm>
          <a:prstGeom prst="rect">
            <a:avLst/>
          </a:prstGeom>
          <a:noFill/>
        </p:spPr>
      </p:pic>
      <p:pic>
        <p:nvPicPr>
          <p:cNvPr id="6146" name="Picture 2" descr="C:\Documents and Settings\Анна\Рабочий стол\для презентации\тигр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643314"/>
            <a:ext cx="3286148" cy="250033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Animals living in the Far East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07154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Dappled deer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15272" y="107154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Red wolf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5786454"/>
            <a:ext cx="74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Tiger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578645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Leopard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6149" name="Picture 5" descr="C:\Documents and Settings\Анна\Рабочий стол\для презентации\лемминг амурски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1071546"/>
            <a:ext cx="3214710" cy="220293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14744" y="278605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Amur lemming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406</TotalTime>
  <Words>164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Telecast Russia-Britain</vt:lpstr>
      <vt:lpstr>There are four countries in the United Kingdom: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Telecast Russia-Britain</dc:title>
  <dc:creator>Аня</dc:creator>
  <cp:lastModifiedBy>deadman</cp:lastModifiedBy>
  <cp:revision>45</cp:revision>
  <dcterms:created xsi:type="dcterms:W3CDTF">2012-03-19T15:16:17Z</dcterms:created>
  <dcterms:modified xsi:type="dcterms:W3CDTF">2012-11-26T14:52:16Z</dcterms:modified>
</cp:coreProperties>
</file>