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7" r:id="rId3"/>
    <p:sldId id="257" r:id="rId4"/>
    <p:sldId id="263" r:id="rId5"/>
    <p:sldId id="268" r:id="rId6"/>
    <p:sldId id="258" r:id="rId7"/>
    <p:sldId id="259" r:id="rId8"/>
    <p:sldId id="265" r:id="rId9"/>
    <p:sldId id="261" r:id="rId10"/>
    <p:sldId id="262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DCD802F-78BA-48A7-BCEA-4D56E444A012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FD5C8F2-7D84-4A37-9CBB-CEDD98B1A2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476672"/>
            <a:ext cx="8305800" cy="1944216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Точка отсчета – вода.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4655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Проект выполнила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ученица 3 класса « А»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ГБОУ СОШ «Школа здоровья» № 901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Секирина Елизавета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836712"/>
            <a:ext cx="8363272" cy="2520280"/>
          </a:xfrm>
        </p:spPr>
        <p:txBody>
          <a:bodyPr anchor="t"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Водяные часы были важной вехой в развитии хронометрических приборов, в усовершенствованном виде превратившись в механические часы, которыми мы пользуемся до сих пор.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 descr="C:\Users\Igor\Desktop\История часов\2\mzl_idphsiax_320x480-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420888"/>
            <a:ext cx="3657600" cy="3902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36912"/>
            <a:ext cx="8183880" cy="1440160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bliqueBottomLef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51723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Точка отсчета – вода.</a:t>
            </a:r>
            <a:endParaRPr lang="ru-RU" dirty="0"/>
          </a:p>
        </p:txBody>
      </p:sp>
      <p:pic>
        <p:nvPicPr>
          <p:cNvPr id="3" name="Рисунок 2" descr="http://www.crystalinks.com/watercloc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6984776" cy="525658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Графика «Клепсидра»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1619672" y="260648"/>
            <a:ext cx="6300001" cy="6300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gor\Desktop\История часов\2\111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698925" y="1124744"/>
            <a:ext cx="3313235" cy="482453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5632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Время течет, как вода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381328"/>
            <a:ext cx="82296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smtClean="0"/>
              <a:t/>
            </a:r>
            <a:br>
              <a:rPr lang="ru-RU" sz="3100" b="1" i="1" smtClean="0"/>
            </a:br>
            <a:r>
              <a:rPr lang="ru-RU" sz="3100" b="1" i="1" smtClean="0"/>
              <a:t/>
            </a:r>
            <a:br>
              <a:rPr lang="ru-RU" sz="3100" b="1" i="1" smtClean="0"/>
            </a:br>
            <a:r>
              <a:rPr lang="ru-RU" sz="3100" b="1" i="1" smtClean="0"/>
              <a:t/>
            </a:r>
            <a:br>
              <a:rPr lang="ru-RU" sz="3100" b="1" i="1" smtClean="0"/>
            </a:br>
            <a:r>
              <a:rPr lang="ru-RU" sz="3100" b="1" i="1" smtClean="0"/>
              <a:t/>
            </a:r>
            <a:br>
              <a:rPr lang="ru-RU" sz="3100" b="1" i="1" smtClean="0"/>
            </a:br>
            <a:r>
              <a:rPr lang="ru-RU" sz="3100" b="1" i="1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3100" i="1" smtClean="0">
                <a:solidFill>
                  <a:schemeClr val="accent1">
                    <a:lumMod val="75000"/>
                  </a:schemeClr>
                </a:solidFill>
              </a:rPr>
              <a:t>одяные часы Ктесибия.</a:t>
            </a:r>
            <a:r>
              <a:rPr lang="ru-RU" sz="1200" b="1" i="1" smtClean="0"/>
              <a:t/>
            </a:r>
            <a:br>
              <a:rPr lang="ru-RU" sz="1200" b="1" i="1" smtClean="0"/>
            </a:br>
            <a:r>
              <a:rPr lang="ru-RU" sz="1800" smtClean="0"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</a:rPr>
              <a:t>КТЕСИБИЙ (Ктезибий) (ок. 2-1 вв. до н.э.), древнегреческий механик из Александрии. Изобрел нагнетательный пожарный насос, водяные поплавковые часы, водяной орган (гидравлос). </a:t>
            </a:r>
            <a:r>
              <a:rPr lang="ru-RU" sz="1200" smtClean="0"/>
              <a:t/>
            </a:r>
            <a:br>
              <a:rPr lang="ru-RU" sz="1200" smtClean="0"/>
            </a:br>
            <a:r>
              <a:rPr lang="ru-RU" sz="1200" smtClean="0"/>
              <a:t/>
            </a:r>
            <a:br>
              <a:rPr lang="ru-RU" sz="1200" smtClean="0"/>
            </a:br>
            <a:r>
              <a:rPr lang="ru-RU" sz="1200" smtClean="0"/>
              <a:t/>
            </a:r>
            <a:br>
              <a:rPr lang="ru-RU" sz="1200" smtClean="0"/>
            </a:br>
            <a:r>
              <a:rPr lang="ru-RU" sz="1200" smtClean="0"/>
              <a:t/>
            </a:r>
            <a:br>
              <a:rPr lang="ru-RU" sz="1200" smtClean="0"/>
            </a:br>
            <a:endParaRPr lang="ru-RU" sz="1200" dirty="0"/>
          </a:p>
        </p:txBody>
      </p:sp>
      <p:pic>
        <p:nvPicPr>
          <p:cNvPr id="1026" name="Picture 2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32656"/>
            <a:ext cx="36703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gor\Desktop\История часов\1284397881_0_25c6a_1162d990_xl.jpg"/>
          <p:cNvPicPr>
            <a:picLocks noChangeAspect="1" noChangeArrowheads="1"/>
          </p:cNvPicPr>
          <p:nvPr/>
        </p:nvPicPr>
        <p:blipFill>
          <a:blip r:embed="rId2" cstate="print"/>
          <a:srcRect t="3941"/>
          <a:stretch>
            <a:fillRect/>
          </a:stretch>
        </p:blipFill>
        <p:spPr bwMode="auto">
          <a:xfrm rot="19628187">
            <a:off x="62245" y="616800"/>
            <a:ext cx="6019959" cy="4262573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5362" name="Picture 2" descr="Графическая схема действия водяных часов с раскрашенной рукописи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590413"/>
            <a:ext cx="4032448" cy="5646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Igor\Desktop\История часов\клепсидра\b75_438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927848" cy="5449824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Igor\Desktop\фото\DSC_1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3979469" cy="5832648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26" name="Picture 2" descr="C:\Users\Igor\Desktop\фото\DSC_14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76672"/>
            <a:ext cx="3979469" cy="5832648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21090">
            <a:off x="5560996" y="2657536"/>
            <a:ext cx="3025338" cy="284131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r>
              <a:rPr lang="ru-RU" b="1" dirty="0" smtClean="0"/>
              <a:t>        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Будильник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Платона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80" name="Picture 8" descr="http://www.vokrugsveta.ru/encyclopedia/images/thumb/4/45/Platon1.jpg/300px-Plato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268760"/>
            <a:ext cx="4371975" cy="4882039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342</TotalTime>
  <Words>64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Точка отсчета – вода.</vt:lpstr>
      <vt:lpstr>Точка отсчета – вода.</vt:lpstr>
      <vt:lpstr>Слайд 3</vt:lpstr>
      <vt:lpstr>Время течет, как вода</vt:lpstr>
      <vt:lpstr>    Водяные часы Ктесибия. КТЕСИБИЙ (Ктезибий) (ок. 2-1 вв. до н.э.), древнегреческий механик из Александрии. Изобрел нагнетательный пожарный насос, водяные поплавковые часы, водяной орган (гидравлос).     </vt:lpstr>
      <vt:lpstr>Слайд 6</vt:lpstr>
      <vt:lpstr>Слайд 7</vt:lpstr>
      <vt:lpstr>Слайд 8</vt:lpstr>
      <vt:lpstr>            Будильник Платона</vt:lpstr>
      <vt:lpstr>Водяные часы были важной вехой в развитии хронометрических приборов, в усовершенствованном виде превратившись в механические часы, которыми мы пользуемся до сих пор.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Точка отсчета – вода</dc:title>
  <dc:creator>Igor</dc:creator>
  <cp:lastModifiedBy>Галина Ивановна</cp:lastModifiedBy>
  <cp:revision>41</cp:revision>
  <dcterms:created xsi:type="dcterms:W3CDTF">2011-11-20T11:06:52Z</dcterms:created>
  <dcterms:modified xsi:type="dcterms:W3CDTF">2012-02-17T06:02:11Z</dcterms:modified>
</cp:coreProperties>
</file>