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68" r:id="rId3"/>
    <p:sldId id="269" r:id="rId4"/>
    <p:sldId id="256" r:id="rId5"/>
    <p:sldId id="257" r:id="rId6"/>
    <p:sldId id="258" r:id="rId7"/>
    <p:sldId id="259" r:id="rId8"/>
    <p:sldId id="270" r:id="rId9"/>
    <p:sldId id="271" r:id="rId10"/>
    <p:sldId id="260" r:id="rId11"/>
    <p:sldId id="261" r:id="rId12"/>
    <p:sldId id="262" r:id="rId13"/>
    <p:sldId id="266" r:id="rId14"/>
    <p:sldId id="267" r:id="rId15"/>
    <p:sldId id="263" r:id="rId16"/>
    <p:sldId id="264" r:id="rId17"/>
    <p:sldId id="26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603BC-0E12-4127-8DD5-E5ECDE2270DE}" type="datetimeFigureOut">
              <a:rPr lang="ru-RU" smtClean="0"/>
              <a:pPr/>
              <a:t>07.12.2012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B27BD-DF96-437B-B7F8-168950063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603BC-0E12-4127-8DD5-E5ECDE2270DE}" type="datetimeFigureOut">
              <a:rPr lang="ru-RU" smtClean="0"/>
              <a:pPr/>
              <a:t>07.12.2012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B27BD-DF96-437B-B7F8-168950063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603BC-0E12-4127-8DD5-E5ECDE2270DE}" type="datetimeFigureOut">
              <a:rPr lang="ru-RU" smtClean="0"/>
              <a:pPr/>
              <a:t>07.12.2012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B27BD-DF96-437B-B7F8-168950063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603BC-0E12-4127-8DD5-E5ECDE2270DE}" type="datetimeFigureOut">
              <a:rPr lang="ru-RU" smtClean="0"/>
              <a:pPr/>
              <a:t>07.12.2012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B27BD-DF96-437B-B7F8-168950063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603BC-0E12-4127-8DD5-E5ECDE2270DE}" type="datetimeFigureOut">
              <a:rPr lang="ru-RU" smtClean="0"/>
              <a:pPr/>
              <a:t>07.12.2012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B27BD-DF96-437B-B7F8-168950063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603BC-0E12-4127-8DD5-E5ECDE2270DE}" type="datetimeFigureOut">
              <a:rPr lang="ru-RU" smtClean="0"/>
              <a:pPr/>
              <a:t>07.12.2012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B27BD-DF96-437B-B7F8-168950063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603BC-0E12-4127-8DD5-E5ECDE2270DE}" type="datetimeFigureOut">
              <a:rPr lang="ru-RU" smtClean="0"/>
              <a:pPr/>
              <a:t>07.12.2012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B27BD-DF96-437B-B7F8-168950063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603BC-0E12-4127-8DD5-E5ECDE2270DE}" type="datetimeFigureOut">
              <a:rPr lang="ru-RU" smtClean="0"/>
              <a:pPr/>
              <a:t>07.12.2012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B27BD-DF96-437B-B7F8-168950063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603BC-0E12-4127-8DD5-E5ECDE2270DE}" type="datetimeFigureOut">
              <a:rPr lang="ru-RU" smtClean="0"/>
              <a:pPr/>
              <a:t>07.12.2012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B27BD-DF96-437B-B7F8-168950063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603BC-0E12-4127-8DD5-E5ECDE2270DE}" type="datetimeFigureOut">
              <a:rPr lang="ru-RU" smtClean="0"/>
              <a:pPr/>
              <a:t>07.12.2012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B27BD-DF96-437B-B7F8-168950063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603BC-0E12-4127-8DD5-E5ECDE2270DE}" type="datetimeFigureOut">
              <a:rPr lang="ru-RU" smtClean="0"/>
              <a:pPr/>
              <a:t>07.12.2012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B27BD-DF96-437B-B7F8-168950063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7603BC-0E12-4127-8DD5-E5ECDE2270DE}" type="datetimeFigureOut">
              <a:rPr lang="ru-RU" smtClean="0"/>
              <a:pPr/>
              <a:t>07.12.2012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B27BD-DF96-437B-B7F8-168950063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571636"/>
          </a:xfrm>
        </p:spPr>
        <p:txBody>
          <a:bodyPr/>
          <a:lstStyle/>
          <a:p>
            <a:r>
              <a:rPr lang="ru-RU" dirty="0" smtClean="0"/>
              <a:t>Литературное чтение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2071678"/>
            <a:ext cx="6915176" cy="4000528"/>
          </a:xfrm>
        </p:spPr>
        <p:txBody>
          <a:bodyPr>
            <a:normAutofit/>
          </a:bodyPr>
          <a:lstStyle/>
          <a:p>
            <a:r>
              <a:rPr lang="ru-RU" sz="8000" dirty="0" smtClean="0">
                <a:solidFill>
                  <a:srgbClr val="00B0F0"/>
                </a:solidFill>
              </a:rPr>
              <a:t>Л</a:t>
            </a:r>
            <a:r>
              <a:rPr lang="ru-RU" sz="8000" dirty="0" smtClean="0">
                <a:solidFill>
                  <a:srgbClr val="0070C0"/>
                </a:solidFill>
              </a:rPr>
              <a:t>ю</a:t>
            </a:r>
            <a:r>
              <a:rPr lang="ru-RU" sz="8000" dirty="0" smtClean="0">
                <a:solidFill>
                  <a:srgbClr val="00B0F0"/>
                </a:solidFill>
              </a:rPr>
              <a:t>б</a:t>
            </a:r>
            <a:r>
              <a:rPr lang="ru-RU" sz="8000" dirty="0" smtClean="0">
                <a:solidFill>
                  <a:srgbClr val="0070C0"/>
                </a:solidFill>
              </a:rPr>
              <a:t>и</a:t>
            </a:r>
            <a:r>
              <a:rPr lang="ru-RU" sz="8000" dirty="0" smtClean="0">
                <a:solidFill>
                  <a:srgbClr val="00B0F0"/>
                </a:solidFill>
              </a:rPr>
              <a:t>м</a:t>
            </a:r>
            <a:r>
              <a:rPr lang="ru-RU" sz="8000" dirty="0" smtClean="0">
                <a:solidFill>
                  <a:srgbClr val="0070C0"/>
                </a:solidFill>
              </a:rPr>
              <a:t>ы</a:t>
            </a:r>
            <a:r>
              <a:rPr lang="ru-RU" sz="8000" dirty="0" smtClean="0">
                <a:solidFill>
                  <a:srgbClr val="00B0F0"/>
                </a:solidFill>
              </a:rPr>
              <a:t>е   </a:t>
            </a:r>
            <a:r>
              <a:rPr lang="ru-RU" sz="8000" dirty="0" smtClean="0">
                <a:solidFill>
                  <a:srgbClr val="00B050"/>
                </a:solidFill>
              </a:rPr>
              <a:t>и</a:t>
            </a:r>
            <a:r>
              <a:rPr lang="ru-RU" sz="8000" dirty="0" smtClean="0">
                <a:solidFill>
                  <a:srgbClr val="92D050"/>
                </a:solidFill>
              </a:rPr>
              <a:t>г</a:t>
            </a:r>
            <a:r>
              <a:rPr lang="ru-RU" sz="8000" dirty="0" smtClean="0">
                <a:solidFill>
                  <a:srgbClr val="00B050"/>
                </a:solidFill>
              </a:rPr>
              <a:t>р</a:t>
            </a:r>
            <a:r>
              <a:rPr lang="ru-RU" sz="8000" dirty="0" smtClean="0">
                <a:solidFill>
                  <a:srgbClr val="92D050"/>
                </a:solidFill>
              </a:rPr>
              <a:t>у</a:t>
            </a:r>
            <a:r>
              <a:rPr lang="ru-RU" sz="8000" dirty="0" smtClean="0">
                <a:solidFill>
                  <a:srgbClr val="00B050"/>
                </a:solidFill>
              </a:rPr>
              <a:t>ш</a:t>
            </a:r>
            <a:r>
              <a:rPr lang="ru-RU" sz="8000" dirty="0" smtClean="0">
                <a:solidFill>
                  <a:srgbClr val="92D050"/>
                </a:solidFill>
              </a:rPr>
              <a:t>к</a:t>
            </a:r>
            <a:r>
              <a:rPr lang="ru-RU" sz="8000" dirty="0" smtClean="0">
                <a:solidFill>
                  <a:srgbClr val="00B050"/>
                </a:solidFill>
              </a:rPr>
              <a:t>и.</a:t>
            </a:r>
            <a:endParaRPr lang="ru-RU" sz="8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 .Аким. «Мой конь»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600" dirty="0" smtClean="0"/>
              <a:t>Сегодня     конь       выводил     спать</a:t>
            </a:r>
          </a:p>
          <a:p>
            <a:endParaRPr lang="ru-RU" sz="3600" dirty="0" smtClean="0"/>
          </a:p>
          <a:p>
            <a:r>
              <a:rPr lang="ru-RU" sz="3600" dirty="0" smtClean="0"/>
              <a:t>Подарок    лошадь стерегу        заснуть</a:t>
            </a:r>
          </a:p>
          <a:p>
            <a:endParaRPr lang="ru-RU" sz="3600" dirty="0" smtClean="0"/>
          </a:p>
          <a:p>
            <a:r>
              <a:rPr lang="ru-RU" sz="3600" dirty="0" smtClean="0"/>
              <a:t>Грива    лошадка   впопыхах  задремать</a:t>
            </a:r>
          </a:p>
          <a:p>
            <a:endParaRPr lang="ru-RU" sz="3600" dirty="0" smtClean="0"/>
          </a:p>
          <a:p>
            <a:r>
              <a:rPr lang="ru-RU" sz="3600" dirty="0" smtClean="0"/>
              <a:t>Вьётся   любимый  уздечка     уснуть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Словарная работа.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 smtClean="0"/>
          </a:p>
          <a:p>
            <a:r>
              <a:rPr lang="ru-RU" sz="3600" b="1" dirty="0" smtClean="0"/>
              <a:t>Уздечка</a:t>
            </a:r>
            <a:r>
              <a:rPr lang="ru-RU" sz="3600" dirty="0" smtClean="0"/>
              <a:t> – часть конской сбруи- ремни с поводьями, которые надевают на голову лошади.</a:t>
            </a:r>
          </a:p>
          <a:p>
            <a:r>
              <a:rPr lang="ru-RU" sz="3600" b="1" dirty="0" smtClean="0"/>
              <a:t>Впопыхах –</a:t>
            </a:r>
            <a:r>
              <a:rPr lang="ru-RU" sz="3600" dirty="0" smtClean="0"/>
              <a:t> очень торопясь, во время спешки.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Подбери заглавия 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3600" dirty="0" smtClean="0"/>
              <a:t>Как я спал стоя.</a:t>
            </a:r>
          </a:p>
          <a:p>
            <a:r>
              <a:rPr lang="ru-RU" sz="3600" dirty="0" smtClean="0"/>
              <a:t>Я играю допоздна.</a:t>
            </a:r>
          </a:p>
          <a:p>
            <a:r>
              <a:rPr lang="ru-RU" sz="3600" dirty="0" smtClean="0"/>
              <a:t>Любимый конь.</a:t>
            </a:r>
          </a:p>
          <a:p>
            <a:r>
              <a:rPr lang="ru-RU" sz="3600" dirty="0" smtClean="0"/>
              <a:t>Конь – мой друг.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2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Саша Черный</a:t>
            </a:r>
            <a:endParaRPr lang="ru-RU" dirty="0"/>
          </a:p>
        </p:txBody>
      </p:sp>
      <p:pic>
        <p:nvPicPr>
          <p:cNvPr id="4" name="Содержимое 3" descr="http://img1.liveinternet.ru/images/attach/c/1/57/234/57234546_1270136274_49813944_Sasha_CHernuyy_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38878" y="1600200"/>
            <a:ext cx="406624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Книги для детей</a:t>
            </a:r>
            <a:endParaRPr lang="ru-RU" dirty="0"/>
          </a:p>
        </p:txBody>
      </p:sp>
      <p:pic>
        <p:nvPicPr>
          <p:cNvPr id="4" name="Содержимое 3" descr="http://skyclipart.ru/uploads/posts/2011-04/thumbs/1303897417_03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2984"/>
            <a:ext cx="33528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detsad-kitty.ru/uploads/posts/2011-11/1321965341_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1428736"/>
            <a:ext cx="3338523" cy="431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nk1.ru/pics_books/571075190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1357298"/>
            <a:ext cx="2238384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gbs.spb.ru/old/pictures/cherny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728" y="3786190"/>
            <a:ext cx="242889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g2.labirint.ru/books/121474/big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57752" y="3619500"/>
            <a:ext cx="2095500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500198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Про </a:t>
            </a:r>
            <a:r>
              <a:rPr lang="ru-RU" sz="4000" dirty="0" smtClean="0"/>
              <a:t>девочку, которая нашла своего Мишку.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>
            <a:normAutofit/>
          </a:bodyPr>
          <a:lstStyle/>
          <a:p>
            <a:endParaRPr lang="ru-RU" sz="3600" dirty="0" smtClean="0"/>
          </a:p>
          <a:p>
            <a:r>
              <a:rPr lang="ru-RU" sz="3600" dirty="0" smtClean="0"/>
              <a:t>Мы</a:t>
            </a:r>
            <a:r>
              <a:rPr lang="ru-RU" sz="3600" b="1" dirty="0" smtClean="0"/>
              <a:t>ш</a:t>
            </a:r>
            <a:r>
              <a:rPr lang="ru-RU" sz="3600" dirty="0" smtClean="0"/>
              <a:t>и, </a:t>
            </a:r>
            <a:r>
              <a:rPr lang="ru-RU" sz="3600" b="1" dirty="0" err="1" smtClean="0"/>
              <a:t>ш</a:t>
            </a:r>
            <a:r>
              <a:rPr lang="ru-RU" sz="3600" dirty="0" err="1" smtClean="0"/>
              <a:t>ур</a:t>
            </a:r>
            <a:r>
              <a:rPr lang="ru-RU" sz="3600" b="1" dirty="0" err="1" smtClean="0"/>
              <a:t>ш</a:t>
            </a:r>
            <a:r>
              <a:rPr lang="ru-RU" sz="3600" dirty="0" err="1" smtClean="0"/>
              <a:t>али,</a:t>
            </a:r>
            <a:r>
              <a:rPr lang="ru-RU" sz="3600" b="1" dirty="0" err="1" smtClean="0"/>
              <a:t>ш</a:t>
            </a:r>
            <a:r>
              <a:rPr lang="ru-RU" sz="3600" dirty="0" err="1" smtClean="0"/>
              <a:t>ептались</a:t>
            </a:r>
            <a:r>
              <a:rPr lang="ru-RU" sz="3600" dirty="0" smtClean="0"/>
              <a:t>, </a:t>
            </a:r>
            <a:r>
              <a:rPr lang="ru-RU" sz="3600" b="1" dirty="0" smtClean="0"/>
              <a:t>ш</a:t>
            </a:r>
            <a:r>
              <a:rPr lang="ru-RU" sz="3600" dirty="0" smtClean="0"/>
              <a:t>алили </a:t>
            </a:r>
          </a:p>
          <a:p>
            <a:r>
              <a:rPr lang="ru-RU" sz="3600" dirty="0" smtClean="0"/>
              <a:t>за </a:t>
            </a:r>
            <a:r>
              <a:rPr lang="ru-RU" sz="3600" b="1" dirty="0" err="1" smtClean="0"/>
              <a:t>ш</a:t>
            </a:r>
            <a:r>
              <a:rPr lang="ru-RU" sz="3600" dirty="0" err="1" smtClean="0"/>
              <a:t>кафом.Послу</a:t>
            </a:r>
            <a:r>
              <a:rPr lang="ru-RU" sz="3600" b="1" dirty="0" err="1" smtClean="0"/>
              <a:t>ш</a:t>
            </a:r>
            <a:r>
              <a:rPr lang="ru-RU" sz="3600" dirty="0" err="1" smtClean="0"/>
              <a:t>ные</a:t>
            </a:r>
            <a:r>
              <a:rPr lang="ru-RU" sz="3600" dirty="0" smtClean="0"/>
              <a:t> Ма</a:t>
            </a:r>
            <a:r>
              <a:rPr lang="ru-RU" sz="3600" b="1" dirty="0" smtClean="0"/>
              <a:t>ш</a:t>
            </a:r>
            <a:r>
              <a:rPr lang="ru-RU" sz="3600" dirty="0" smtClean="0"/>
              <a:t>а и Ми</a:t>
            </a:r>
            <a:r>
              <a:rPr lang="ru-RU" sz="3600" b="1" dirty="0" smtClean="0"/>
              <a:t>ш</a:t>
            </a:r>
            <a:r>
              <a:rPr lang="ru-RU" sz="3600" dirty="0" smtClean="0"/>
              <a:t>а</a:t>
            </a:r>
          </a:p>
          <a:p>
            <a:r>
              <a:rPr lang="ru-RU" sz="3600" dirty="0" smtClean="0"/>
              <a:t> говорили </a:t>
            </a:r>
            <a:r>
              <a:rPr lang="ru-RU" sz="3600" b="1" dirty="0" smtClean="0"/>
              <a:t>ш</a:t>
            </a:r>
            <a:r>
              <a:rPr lang="ru-RU" sz="3600" dirty="0" smtClean="0"/>
              <a:t>епотом.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 ли Петя?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Франтик- </a:t>
            </a:r>
          </a:p>
          <a:p>
            <a:r>
              <a:rPr lang="ru-RU" sz="4000" dirty="0" smtClean="0"/>
              <a:t>-человек, любящий наряжаться</a:t>
            </a:r>
          </a:p>
          <a:p>
            <a:r>
              <a:rPr lang="ru-RU" sz="4000" dirty="0" smtClean="0"/>
              <a:t>-человек, любящий одеваться аккуратно</a:t>
            </a:r>
            <a:endParaRPr lang="ru-RU" sz="40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928662" y="2928934"/>
            <a:ext cx="678661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Девочка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в</a:t>
            </a:r>
            <a:r>
              <a:rPr lang="ru-RU" sz="4000" dirty="0" smtClean="0"/>
              <a:t>нимательная           ласковая</a:t>
            </a:r>
          </a:p>
          <a:p>
            <a:r>
              <a:rPr lang="ru-RU" sz="4000" dirty="0"/>
              <a:t>з</a:t>
            </a:r>
            <a:r>
              <a:rPr lang="ru-RU" sz="4000" dirty="0" smtClean="0"/>
              <a:t>аботливая                справедливая</a:t>
            </a:r>
          </a:p>
          <a:p>
            <a:r>
              <a:rPr lang="ru-RU" sz="4000" dirty="0"/>
              <a:t>о</a:t>
            </a:r>
            <a:r>
              <a:rPr lang="ru-RU" sz="4000" dirty="0" smtClean="0"/>
              <a:t>динокая                   аккуратная</a:t>
            </a:r>
          </a:p>
          <a:p>
            <a:r>
              <a:rPr lang="ru-RU" sz="4000" dirty="0"/>
              <a:t>в</a:t>
            </a:r>
            <a:r>
              <a:rPr lang="ru-RU" sz="4000" dirty="0" smtClean="0"/>
              <a:t>орчливая                  глупая</a:t>
            </a:r>
          </a:p>
          <a:p>
            <a:r>
              <a:rPr lang="ru-RU" sz="4000" dirty="0" smtClean="0"/>
              <a:t>Сердится, радуется, капризничает?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2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000132"/>
          </a:xfrm>
        </p:spPr>
        <p:txBody>
          <a:bodyPr/>
          <a:lstStyle/>
          <a:p>
            <a:r>
              <a:rPr lang="ru-RU" dirty="0" smtClean="0"/>
              <a:t>Агния Львовна </a:t>
            </a:r>
            <a:r>
              <a:rPr lang="ru-RU" dirty="0" err="1" smtClean="0"/>
              <a:t>Барто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071546"/>
            <a:ext cx="6400800" cy="557216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gorod.tomsk.ru/uploads/59928/1297925392/AgnijaBart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24087" y="1142984"/>
            <a:ext cx="4419615" cy="516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Книги для детей</a:t>
            </a:r>
            <a:endParaRPr lang="ru-RU" dirty="0"/>
          </a:p>
        </p:txBody>
      </p:sp>
      <p:pic>
        <p:nvPicPr>
          <p:cNvPr id="4" name="Содержимое 3" descr="http://900igr.net/datai/literatura/A.L.Barto-stikhi/0006-012-A.L.Barto-stikhi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285861"/>
            <a:ext cx="235745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900igr.net/datai/literatura/A.L.Barto-stikhi/0014-027-A.L.Barto-stikhi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1428736"/>
            <a:ext cx="28098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g3.imgbb.ru/a/3/8/a38f4ac481db85fae443f179dc83f995_full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1214421"/>
            <a:ext cx="3143272" cy="392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libex.ru/dimg/40829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3143248"/>
            <a:ext cx="3143272" cy="390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shop.avanta.ru/upimg/big/6/3/6/3026636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9058" y="3786190"/>
            <a:ext cx="2571768" cy="3248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000"/>
                            </p:stCondLst>
                            <p:childTnLst>
                              <p:par>
                                <p:cTn id="3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>
                <a:latin typeface="Monotype Corsiva" pitchFamily="66" charset="0"/>
              </a:rPr>
              <a:t>А .Л. </a:t>
            </a:r>
            <a:r>
              <a:rPr lang="ru-RU" sz="7200" dirty="0" err="1" smtClean="0">
                <a:latin typeface="Monotype Corsiva" pitchFamily="66" charset="0"/>
              </a:rPr>
              <a:t>Барто</a:t>
            </a:r>
            <a:endParaRPr lang="ru-RU" sz="7200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Я выросла</a:t>
            </a:r>
            <a:endParaRPr lang="ru-RU" sz="6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1.Читай целыми словами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Теперь      соберу       заяц           паровоз</a:t>
            </a:r>
          </a:p>
          <a:p>
            <a:endParaRPr lang="ru-RU" sz="3600" dirty="0" smtClean="0"/>
          </a:p>
          <a:p>
            <a:r>
              <a:rPr lang="ru-RU" sz="3600" dirty="0" smtClean="0"/>
              <a:t>Игрушки   подарю     медведь     колесо</a:t>
            </a:r>
          </a:p>
          <a:p>
            <a:endParaRPr lang="ru-RU" sz="3600" dirty="0" smtClean="0"/>
          </a:p>
          <a:p>
            <a:r>
              <a:rPr lang="ru-RU" sz="3600" dirty="0" smtClean="0"/>
              <a:t>Букварь       посуда    измазан    кукла 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Какие    слова   точно говорят о девочке?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600" dirty="0" smtClean="0"/>
              <a:t>Жадная              любит играть в игрушки</a:t>
            </a:r>
          </a:p>
          <a:p>
            <a:endParaRPr lang="ru-RU" sz="3600" dirty="0" smtClean="0"/>
          </a:p>
          <a:p>
            <a:r>
              <a:rPr lang="ru-RU" sz="3600" dirty="0" smtClean="0"/>
              <a:t>Добрая                    бережливая</a:t>
            </a:r>
          </a:p>
          <a:p>
            <a:endParaRPr lang="ru-RU" sz="3600" dirty="0" smtClean="0"/>
          </a:p>
          <a:p>
            <a:r>
              <a:rPr lang="ru-RU" sz="3600" dirty="0" err="1" smtClean="0"/>
              <a:t>Грязнуля</a:t>
            </a:r>
            <a:r>
              <a:rPr lang="ru-RU" sz="3600" dirty="0" smtClean="0"/>
              <a:t>                  любит свои игрушки</a:t>
            </a:r>
          </a:p>
          <a:p>
            <a:endParaRPr lang="ru-RU" sz="3600" dirty="0" smtClean="0"/>
          </a:p>
          <a:p>
            <a:r>
              <a:rPr lang="ru-RU" sz="3600" dirty="0" smtClean="0"/>
              <a:t>Старательная          самостоятельная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0"/>
                            </p:stCondLst>
                            <p:childTnLst>
                              <p:par>
                                <p:cTn id="2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Почему не захотела отдавать игрушки?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1) Игрушки были грязные.</a:t>
            </a:r>
          </a:p>
          <a:p>
            <a:r>
              <a:rPr lang="ru-RU" sz="3600" dirty="0" smtClean="0"/>
              <a:t>2)Девочка еще маленькая, ей самой хотелось играть в игрушки.</a:t>
            </a:r>
          </a:p>
          <a:p>
            <a:r>
              <a:rPr lang="ru-RU" sz="3600" dirty="0" smtClean="0"/>
              <a:t>3) Девочка жадничала.</a:t>
            </a:r>
          </a:p>
          <a:p>
            <a:r>
              <a:rPr lang="ru-RU" sz="3600" dirty="0" smtClean="0"/>
              <a:t>4)Игрушки были дороги девочке.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Яков Аким</a:t>
            </a:r>
            <a:endParaRPr lang="ru-RU" dirty="0"/>
          </a:p>
        </p:txBody>
      </p:sp>
      <p:pic>
        <p:nvPicPr>
          <p:cNvPr id="4" name="Содержимое 3" descr="http://www.murzilka.org/upload/information_system_17/3/8/0/item_3803/small_information_items_380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1500174"/>
            <a:ext cx="4786346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Книги для детей</a:t>
            </a:r>
            <a:endParaRPr lang="ru-RU" dirty="0"/>
          </a:p>
        </p:txBody>
      </p:sp>
      <p:pic>
        <p:nvPicPr>
          <p:cNvPr id="4" name="Содержимое 3" descr="http://www.char.ru/books/149155_Pervyj_sneg_hud_SHvarov_V_Almazova_E_Lyubimye_detskie_pisateli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500174"/>
            <a:ext cx="213360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g.liveinternet.ru/images/attach/3/16058/16058650_Neumejka_0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1214422"/>
            <a:ext cx="3181357" cy="466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www.libex.ru/dimg/25b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857628"/>
            <a:ext cx="2286016" cy="2747968"/>
          </a:xfrm>
          <a:prstGeom prst="rect">
            <a:avLst/>
          </a:prstGeom>
          <a:noFill/>
        </p:spPr>
      </p:pic>
      <p:pic>
        <p:nvPicPr>
          <p:cNvPr id="7" name="Рисунок 6" descr="http://www.rexbooks.ucoz.ru/_ph/164/2/77870412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1357298"/>
            <a:ext cx="3181342" cy="4691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ww.libex.ru/dimg/13aa3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71802" y="4071942"/>
            <a:ext cx="2286016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220</Words>
  <Application>Microsoft Office PowerPoint</Application>
  <PresentationFormat>Экран (4:3)</PresentationFormat>
  <Paragraphs>62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Литературное чтение</vt:lpstr>
      <vt:lpstr>Агния Львовна Барто</vt:lpstr>
      <vt:lpstr>Книги для детей</vt:lpstr>
      <vt:lpstr>А .Л. Барто</vt:lpstr>
      <vt:lpstr>1.Читай целыми словами</vt:lpstr>
      <vt:lpstr>Какие    слова   точно говорят о девочке?</vt:lpstr>
      <vt:lpstr>Почему не захотела отдавать игрушки?</vt:lpstr>
      <vt:lpstr>Яков Аким</vt:lpstr>
      <vt:lpstr>Книги для детей</vt:lpstr>
      <vt:lpstr>Я .Аким. «Мой конь»</vt:lpstr>
      <vt:lpstr>Словарная работа.</vt:lpstr>
      <vt:lpstr>Подбери заглавия .</vt:lpstr>
      <vt:lpstr>Саша Черный</vt:lpstr>
      <vt:lpstr>Книги для детей</vt:lpstr>
      <vt:lpstr>Про девочку, которая нашла своего Мишку.</vt:lpstr>
      <vt:lpstr>Прав ли Петя?</vt:lpstr>
      <vt:lpstr>Девочка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 .Л. Барто</dc:title>
  <dc:creator>Admin</dc:creator>
  <cp:lastModifiedBy>User</cp:lastModifiedBy>
  <cp:revision>13</cp:revision>
  <dcterms:created xsi:type="dcterms:W3CDTF">2012-03-28T13:34:40Z</dcterms:created>
  <dcterms:modified xsi:type="dcterms:W3CDTF">2012-12-07T19:54:33Z</dcterms:modified>
</cp:coreProperties>
</file>