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6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2B048-ED8E-4F29-A222-ADAA6F00BD91}" type="datetimeFigureOut">
              <a:rPr lang="ru-RU" smtClean="0"/>
              <a:t>08.12.2012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7075E-A8D2-499F-8484-3A75811F7374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64331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Урок русского языка в 3 классе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ГБОУ г.Москвы ЦО № 1455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51054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Учитель начальных классов</a:t>
            </a:r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Любанская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Л.А.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290" name="Picture 2" descr="http://www.ipb.su/uploads/ipbsu/podarizhizn/post-11-1329305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357166"/>
            <a:ext cx="2349499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71480"/>
            <a:ext cx="92435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Ребята,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а какие суффиксы знаете вы?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0" name="Picture 2" descr="http://cs11141.vkontakte.ru/u15946340/-14/x_f53b8c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2428868"/>
            <a:ext cx="3686175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OwXqhbGjr2Q/TCWR5-tJTOI/AAAAAAAAAM8/DrkXJaP7mz8/s1600/%D1%82%D0%B5%D1%80%D0%B5%D0%BC%D0%BE%D0%BA+img43068139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2786058"/>
            <a:ext cx="4762500" cy="38576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723544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Образуйте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слова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помощью суффиксов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00042"/>
            <a:ext cx="86036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Тема урока : Образование однокоренных слов с помощью суффиксов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 descr="http://4.bp.blogspot.com/_OwXqhbGjr2Q/TCWR5-tJTOI/AAAAAAAAAM8/DrkXJaP7mz8/s1600/%D1%82%D0%B5%D1%80%D0%B5%D0%BC%D0%BE%D0%BA+img43068139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2500306"/>
            <a:ext cx="4762500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285728"/>
            <a:ext cx="6148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Сказки о суффиксах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5364" name="Picture 4" descr="http://img0.liveinternet.ru/images/attach/c/2/66/118/66118441_618fa2b8e67a5dda335c15deb6186f09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857364"/>
            <a:ext cx="4113133" cy="4666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hayko.ucoz.ru/_si/0/s021303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714356"/>
            <a:ext cx="5432545" cy="3571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256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Жили-были суффиксы -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ик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, -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ишк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, -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ищ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-Ик был очень ласковый. -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Ишк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всегда говорил обо всех с насмешкой.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Ищ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был очень маленьким, поэтому ему все казалось большим. 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Однажды они работали в тетради,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им нужно было образовывать слова.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</a:br>
            <a:endParaRPr kumimoji="0" lang="ru-RU" sz="32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16389" name="Picture 5" descr="http://img0.liveinternet.ru/images/attach/c/0/37/226/37226935_d2dee99099dafcf475dd6385b321b6ee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2071678"/>
            <a:ext cx="6072230" cy="43720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4929198"/>
            <a:ext cx="10715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Д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О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642918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Какие появились слова?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15541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Домик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2500306"/>
            <a:ext cx="2103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домишко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3714752"/>
            <a:ext cx="1875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домище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1.liveinternet.ru/images/attach/c/0/44/606/44606455_39126e242070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2786058"/>
            <a:ext cx="3857625" cy="3857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714356"/>
            <a:ext cx="63579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DA26A7"/>
                </a:solidFill>
              </a:rPr>
              <a:t>Что увидели суффиксы, когда пришли в гости?</a:t>
            </a:r>
            <a:endParaRPr lang="ru-RU" sz="3200" b="1" dirty="0">
              <a:solidFill>
                <a:srgbClr val="DA26A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1714488"/>
            <a:ext cx="3917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DA26A7"/>
                </a:solidFill>
              </a:rPr>
              <a:t>т</a:t>
            </a:r>
            <a:r>
              <a:rPr lang="ru-RU" sz="3600" b="1" dirty="0" smtClean="0">
                <a:solidFill>
                  <a:srgbClr val="DA26A7"/>
                </a:solidFill>
              </a:rPr>
              <a:t>ортик      </a:t>
            </a:r>
            <a:r>
              <a:rPr lang="ru-RU" sz="3600" b="1" dirty="0" smtClean="0">
                <a:solidFill>
                  <a:srgbClr val="FFC000"/>
                </a:solidFill>
              </a:rPr>
              <a:t>                 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1785926"/>
            <a:ext cx="2159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DA26A7"/>
                </a:solidFill>
              </a:rPr>
              <a:t>тортище</a:t>
            </a:r>
            <a:endParaRPr lang="ru-RU" sz="3600" b="1" dirty="0">
              <a:solidFill>
                <a:srgbClr val="DA26A7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1000108"/>
            <a:ext cx="8093178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Давным-давно жили на свете слова. Но они были совсем не такими, как теперь.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Отличались эти слова особой твердостью, решительностью и не позволяли себе никаких нежностей.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Это были ключи, колокола, огурцы и так далее. Но вот появился суффикс – Чик.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Он был такой ласковый и добрый, что все слова, к которым он подходил,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сразу же становились такими, как и он сам. </a:t>
            </a:r>
            <a:b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http://webdeveloper.com/animations/holiday/christmas/gifs/bell_2_AGOL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428604"/>
            <a:ext cx="962025" cy="904876"/>
          </a:xfrm>
          <a:prstGeom prst="rect">
            <a:avLst/>
          </a:prstGeom>
          <a:noFill/>
        </p:spPr>
      </p:pic>
      <p:pic>
        <p:nvPicPr>
          <p:cNvPr id="19461" name="Picture 5" descr="http://www.w-delaware.k12.ia.us/staff_pages/pages/ms/linda_wood/images/keyrotating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571480"/>
            <a:ext cx="685800" cy="685800"/>
          </a:xfrm>
          <a:prstGeom prst="rect">
            <a:avLst/>
          </a:prstGeom>
          <a:noFill/>
        </p:spPr>
      </p:pic>
      <p:pic>
        <p:nvPicPr>
          <p:cNvPr id="19465" name="Picture 9" descr="http://www.lenagold.ru/fon/clipart/o/ogur/ogur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104084">
            <a:off x="5607351" y="134801"/>
            <a:ext cx="726963" cy="17145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28662" y="285728"/>
            <a:ext cx="748980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Жил-был суффикс – Ёр, и работал он в театре.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Был он мастер на все руки.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Он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то превращался в важного дирижера.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Был он и ловким жонглером.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 был то актером, то суфлером.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Иногда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он вставал на место билетера.</a:t>
            </a:r>
            <a:b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http://cs5140.vkontakte.ru/u14321323/-6/x_2d8554a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48" y="3000375"/>
            <a:ext cx="3371850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99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Урок русского языка в 3 классе ГБОУ г.Москвы ЦО № 1455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LyudOK</dc:creator>
  <cp:lastModifiedBy>LyudOK</cp:lastModifiedBy>
  <cp:revision>9</cp:revision>
  <dcterms:created xsi:type="dcterms:W3CDTF">2012-12-08T14:19:58Z</dcterms:created>
  <dcterms:modified xsi:type="dcterms:W3CDTF">2012-12-08T15:42:47Z</dcterms:modified>
</cp:coreProperties>
</file>