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84D20-A4D6-46EF-8CBE-7276BE409B93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6A3B-ADE0-48AA-BDEA-9A57660A3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9A403-F599-4790-B803-84E2E6D40937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6FCE-D7AD-43C3-B426-7AA5BC898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6D8F1-5043-4CF6-8AE9-CB7FE9CB792F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82CE-A859-4DFD-B161-2462454AE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99150-D212-4481-87D3-9EC0DBAC904B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9DACD-AF1C-4163-8075-2286BC05F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086B-A9DB-4277-A790-A0115954517D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90EC1-2D8D-4758-8E88-8FBED9BDD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E38DE-A087-44C0-87B5-05936BB443B7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488-C7A3-4E4B-A693-0A46C310D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D087-592D-4015-BB18-6ED0BA9175F5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FE095-5141-40C1-B13F-F9457CF28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2FB46-AC11-45EA-BF06-06DFB0752EFC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5AEF5-7B21-4A37-8D8D-CD12A881B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088A-8361-4C5D-BA02-1DA6C223F835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6F8A0-3B83-491B-AEC2-9D776C1D8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9AF55-1DEB-4A51-AAF7-D7338E29FC05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24EC9-0A19-4A44-AB12-B1F19A415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73050-37DC-4AF1-B1E0-FE5768B8110E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7539-7922-4296-8438-C35D22C71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9D9752-80DC-4850-8503-7531C8F840E5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D37003-203C-4937-B994-E7D83A7C8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620688"/>
            <a:ext cx="73946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Здоровый образ жизни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4500563" y="5661025"/>
            <a:ext cx="4643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0270" y="1636737"/>
            <a:ext cx="5621237" cy="4757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79388" y="5392738"/>
            <a:ext cx="45227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Выполнил: </a:t>
            </a:r>
          </a:p>
          <a:p>
            <a:r>
              <a:rPr lang="ru-RU"/>
              <a:t>ученик 2 «Б» класса ГБОУ школы № 337</a:t>
            </a:r>
          </a:p>
          <a:p>
            <a:r>
              <a:rPr lang="ru-RU"/>
              <a:t>г. Санкт-Петербурга</a:t>
            </a:r>
          </a:p>
          <a:p>
            <a:r>
              <a:rPr lang="ru-RU"/>
              <a:t>Ахрамеев Матвей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476250"/>
            <a:ext cx="8280400" cy="415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+mn-lt"/>
                <a:cs typeface="+mn-cs"/>
              </a:rPr>
              <a:t>Чтобы быть здоровым нужно: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>
                <a:latin typeface="+mn-lt"/>
                <a:cs typeface="+mn-cs"/>
              </a:rPr>
              <a:t>Правильно питаться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4400" dirty="0">
                <a:latin typeface="+mn-lt"/>
                <a:cs typeface="+mn-cs"/>
              </a:rPr>
              <a:t>Заниматься спортом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4400" dirty="0">
                <a:latin typeface="+mn-lt"/>
                <a:cs typeface="+mn-cs"/>
              </a:rPr>
              <a:t>Соблюдать режим дня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ru-RU" sz="4400" dirty="0">
                <a:latin typeface="+mn-lt"/>
                <a:cs typeface="+mn-cs"/>
              </a:rPr>
              <a:t> </a:t>
            </a:r>
            <a:r>
              <a:rPr lang="ru-RU" sz="4400" dirty="0">
                <a:latin typeface="+mn-lt"/>
                <a:cs typeface="+mn-cs"/>
              </a:rPr>
              <a:t>Умываться, следить за чистотой тела.</a:t>
            </a:r>
          </a:p>
        </p:txBody>
      </p:sp>
      <p:pic>
        <p:nvPicPr>
          <p:cNvPr id="3" name="Рисунок 2" descr="0_6ccc7_4c377e8f_XL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75025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selulit-icin-20-dakika-yuruyun-yurume.jp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ost-40110-1286291194_thum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6720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088" y="549275"/>
            <a:ext cx="6840537" cy="5292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Вредно для здоровье: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4000" dirty="0">
                <a:latin typeface="+mn-lt"/>
                <a:cs typeface="+mn-cs"/>
              </a:rPr>
              <a:t>Курить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2)   Пить алкоголь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3)   Употреблять наркотики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arenR" startAt="4"/>
              <a:defRPr/>
            </a:pPr>
            <a:r>
              <a:rPr lang="ru-RU" sz="4000" dirty="0">
                <a:latin typeface="+mn-lt"/>
                <a:cs typeface="+mn-cs"/>
              </a:rPr>
              <a:t>Не обращаться к врачам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5)    Нельзя употреблять вредные для здоровья продукты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95675"/>
            <a:ext cx="53435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6322865_1228404295_foodpictures_03f437d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0"/>
            <a:ext cx="377983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4cd8b_feba93d9_XL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36416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453861574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149725"/>
            <a:ext cx="377983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827088" y="214313"/>
            <a:ext cx="76327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Закаливание помогает улучшить иммунитет</a:t>
            </a:r>
          </a:p>
        </p:txBody>
      </p:sp>
      <p:pic>
        <p:nvPicPr>
          <p:cNvPr id="16386" name="Рисунок 2" descr="6a014e8ae7da69970d014e8b0191aa970d-800w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450056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67869213_1292344302_07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268413"/>
            <a:ext cx="4105275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Источники материалов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http://eko-life.crimea.edu/life/index.html</a:t>
            </a:r>
          </a:p>
          <a:p>
            <a:r>
              <a:rPr lang="ru-RU" smtClean="0">
                <a:latin typeface="Arial" charset="0"/>
              </a:rPr>
              <a:t>http://wiki.vspu.ru/workroom/dzerzinskiy/задание_3</a:t>
            </a:r>
          </a:p>
          <a:p>
            <a:r>
              <a:rPr lang="ru-RU" smtClean="0">
                <a:latin typeface="Arial" charset="0"/>
              </a:rPr>
              <a:t>http://www.my-zozh.ru/2011/05/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Источники материалов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sergey</cp:lastModifiedBy>
  <cp:revision>8</cp:revision>
  <dcterms:created xsi:type="dcterms:W3CDTF">2012-04-12T14:15:47Z</dcterms:created>
  <dcterms:modified xsi:type="dcterms:W3CDTF">2012-12-09T10:47:46Z</dcterms:modified>
</cp:coreProperties>
</file>