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67" r:id="rId3"/>
    <p:sldId id="268" r:id="rId4"/>
    <p:sldId id="269" r:id="rId5"/>
    <p:sldId id="270" r:id="rId6"/>
    <p:sldId id="272" r:id="rId7"/>
    <p:sldId id="273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356" autoAdjust="0"/>
  </p:normalViewPr>
  <p:slideViewPr>
    <p:cSldViewPr>
      <p:cViewPr varScale="1">
        <p:scale>
          <a:sx n="70" d="100"/>
          <a:sy n="70" d="100"/>
        </p:scale>
        <p:origin x="-6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83EAA-BB51-42CF-ABD7-F6961C548889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CD28E-0734-465A-8AFD-368F2290C7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30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CD28E-0734-465A-8AFD-368F2290C73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182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100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68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55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460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67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22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61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86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936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656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270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BAE66-378F-4F6D-B788-40F8ACC9486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64D09-E7E7-4BD6-9A98-3F524BFFB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Ольга\Desktop\3\Изображение 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0" y="-124636"/>
            <a:ext cx="9144000" cy="6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8092" y="6243681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Чему солнышко светит? Составь предложения.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3936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Ольга\Desktop\3\Изображение 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16632"/>
            <a:ext cx="10009112" cy="1303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5358407"/>
            <a:ext cx="5936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Назови животных. Следи за звуками «З, ЗЬ»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8715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Ольга\Desktop\3\Изображение 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441"/>
            <a:ext cx="6984776" cy="644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6129027"/>
            <a:ext cx="8247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Соедини картинки первого и второго столбиков стрелочками по смыслу. Объясни.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76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Ольга\Desktop\3\Изображение 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60510"/>
            <a:ext cx="9229040" cy="672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6402966"/>
            <a:ext cx="8396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Кто пришел в гости к слоненку и какие </a:t>
            </a:r>
            <a:r>
              <a:rPr lang="ru-RU" dirty="0"/>
              <a:t>п</a:t>
            </a:r>
            <a:r>
              <a:rPr lang="ru-RU" dirty="0" smtClean="0"/>
              <a:t>ринесли подарки? Составить предложения.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609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Ольга\Desktop\3\Изображение 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281" y="-198783"/>
            <a:ext cx="9685782" cy="705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6444572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Составить</a:t>
            </a:r>
            <a:r>
              <a:rPr lang="ru-RU" dirty="0" smtClean="0"/>
              <a:t> </a:t>
            </a:r>
            <a:r>
              <a:rPr lang="ru-RU" sz="2400" dirty="0" smtClean="0"/>
              <a:t>предложения.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7571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Ольга\Desktop\3\Изображение 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99392"/>
            <a:ext cx="9191609" cy="669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6228019"/>
            <a:ext cx="8615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Составить рассказ о зиме используя слова: санки, снежный ком, санки, снеговик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39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Ольга\Desktop\3\Изображение 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9198" y="142249"/>
            <a:ext cx="10441160" cy="1373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5604479"/>
            <a:ext cx="5972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Назови животных</a:t>
            </a:r>
            <a:r>
              <a:rPr lang="ru-RU" sz="2400" dirty="0"/>
              <a:t>.</a:t>
            </a:r>
            <a:r>
              <a:rPr lang="ru-RU" sz="2400" dirty="0" smtClean="0"/>
              <a:t> Следи за звуками «С, СЬ»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6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esktop\3\Изображение 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1"/>
            <a:ext cx="7056784" cy="626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9694" y="6159160"/>
            <a:ext cx="8644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Соединить картинки первого и второго столбиков стрелочками по смыслу. Объяснить.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677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льга\Desktop\3\Изображение 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15415"/>
            <a:ext cx="10441160" cy="717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6315098"/>
            <a:ext cx="8265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Что и кого  встречала Зоя на пути к замку. Придумать рассказ.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472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Ольга\Desktop\3\Изображение 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6120680" cy="73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25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Ольга\Desktop\3\Изображение 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531439"/>
            <a:ext cx="9612560" cy="738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6369615"/>
            <a:ext cx="1789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Назови ласково.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914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105</Words>
  <Application>Microsoft Office PowerPoint</Application>
  <PresentationFormat>Экран (4:3)</PresentationFormat>
  <Paragraphs>11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14</cp:revision>
  <dcterms:created xsi:type="dcterms:W3CDTF">2012-12-08T10:01:01Z</dcterms:created>
  <dcterms:modified xsi:type="dcterms:W3CDTF">2012-12-09T16:12:04Z</dcterms:modified>
</cp:coreProperties>
</file>