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2FA5B0-C0C4-46D8-AA89-F71404AB2CC2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3B73CE-B9CF-447A-A22E-C74C6F60DC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128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CD28E-0734-465A-8AFD-368F2290C73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243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Ольга\Desktop\3\Изображение 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330"/>
            <a:ext cx="9134356" cy="6655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58007" y="6021288"/>
            <a:ext cx="5418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Вписать </a:t>
            </a:r>
            <a:r>
              <a:rPr lang="ru-RU" sz="2400" dirty="0"/>
              <a:t>в</a:t>
            </a:r>
            <a:r>
              <a:rPr lang="ru-RU" sz="2400" dirty="0" smtClean="0"/>
              <a:t> кроссворд названия картинок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4209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esktop\3\Изображение 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899" y="0"/>
            <a:ext cx="6107445" cy="686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638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Ольга\Desktop\3\Изображение 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0964"/>
            <a:ext cx="6192688" cy="733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63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Ольга\Desktop\3\Изображение 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2" y="0"/>
            <a:ext cx="9154023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14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Ольга\Desktop\3\Изображение 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55186" cy="659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47514" y="6103763"/>
            <a:ext cx="5760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Вписать в кроссворд названия картинок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1950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Ольга\Desktop\3\Изображение 0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0"/>
            <a:ext cx="5005545" cy="6870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07329" y="6237312"/>
            <a:ext cx="5085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Пройти по стрелочкам, назвать слова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3871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C:\Users\Ольга\Desktop\3\Изображение 01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148"/>
          <a:stretch/>
        </p:blipFill>
        <p:spPr bwMode="auto">
          <a:xfrm>
            <a:off x="1259632" y="0"/>
            <a:ext cx="6336704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6381328"/>
            <a:ext cx="5085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Пройти по стрелочкам, назвать слова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8717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льга\Desktop\3\Изображение 0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9505055" cy="12354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95736" y="5430415"/>
            <a:ext cx="5427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Назови животных. Следи за звуком «ц».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0455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Ольга\Desktop\3\Изображение 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-15724"/>
            <a:ext cx="5472608" cy="682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6305455"/>
            <a:ext cx="6872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Пройти по стрелочкам одного цвета, назвать слова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9139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Ольга\Desktop\3\Изображение 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0"/>
            <a:ext cx="6192688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581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 descr="C:\Users\Ольга\Desktop\3\Изображение 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138" y="54507"/>
            <a:ext cx="6336704" cy="6803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18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Экран (4:3)</PresentationFormat>
  <Paragraphs>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1</cp:revision>
  <dcterms:created xsi:type="dcterms:W3CDTF">2012-12-09T16:09:01Z</dcterms:created>
  <dcterms:modified xsi:type="dcterms:W3CDTF">2012-12-09T16:11:59Z</dcterms:modified>
</cp:coreProperties>
</file>