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DC9D0-3120-4908-98F9-898BF9B6FDA2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1A5A3-0C0B-4F14-8BDA-B2C3FFF689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fotomastak.ru/wp-content/uploads/2012/04/sinij-kit-samyj-bolshoj-predstavitel-zhivotnogo-mira_2.jpg" TargetMode="External"/><Relationship Id="rId3" Type="http://schemas.openxmlformats.org/officeDocument/2006/relationships/hyperlink" Target="http://bmu.img.com.ua/photostorage/600x500/9/d2/dd666b42d719fa29d083079d0b003.jpg" TargetMode="External"/><Relationship Id="rId7" Type="http://schemas.openxmlformats.org/officeDocument/2006/relationships/hyperlink" Target="http://ukrashenijasvoimirukami.ru/wp-content/uploads/2011/09/%D0%BA%D0%B0%D1%80%D1%82%D0%B8%D0%BD%D0%B0-%D0%BD%D0%B0-%D1%81%D1%82%D0%B5%D0%BD%D0%B5.jpg" TargetMode="External"/><Relationship Id="rId12" Type="http://schemas.openxmlformats.org/officeDocument/2006/relationships/hyperlink" Target="http://go.imgsmail.ru/wallpapers/251112-2.jpg" TargetMode="External"/><Relationship Id="rId2" Type="http://schemas.openxmlformats.org/officeDocument/2006/relationships/hyperlink" Target="http://www.planetaskazok.ru/images/stories/suteev/vremena-goda/tmp1534-5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0.liveinternet.ru/images/attach/c/5/88/419/88419408_21739699.jpg" TargetMode="External"/><Relationship Id="rId11" Type="http://schemas.openxmlformats.org/officeDocument/2006/relationships/hyperlink" Target="http://us.123rf.com/400wm/400/400/sergein/sergein1110/sergein111000028/10864786-oe----nf-n----n-n-n----noen---n--n-nf-n----n-n.jpg" TargetMode="External"/><Relationship Id="rId5" Type="http://schemas.openxmlformats.org/officeDocument/2006/relationships/hyperlink" Target="http://www.sololine.ru/images/1311.jpg" TargetMode="External"/><Relationship Id="rId10" Type="http://schemas.openxmlformats.org/officeDocument/2006/relationships/hyperlink" Target="http://kosmos.welt.de/wp-content/blogs.dir/64/files/katzen/dc_download_63bp7ayg42v14h3.jpg" TargetMode="External"/><Relationship Id="rId4" Type="http://schemas.openxmlformats.org/officeDocument/2006/relationships/hyperlink" Target="http://dabudettak.ru/public/files/images/Paints11Siniyov.png" TargetMode="External"/><Relationship Id="rId9" Type="http://schemas.openxmlformats.org/officeDocument/2006/relationships/hyperlink" Target="http://img-fotki.yandex.ru/get/3304/mina-r.3/0_48cf_529f80b0_X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8424936" cy="2232248"/>
          </a:xfrm>
          <a:noFill/>
        </p:spPr>
        <p:txBody>
          <a:bodyPr>
            <a:normAutofit fontScale="90000"/>
            <a:scene3d>
              <a:camera prst="perspectiveLeft">
                <a:rot lat="0" lon="0" rev="21594000"/>
              </a:camera>
              <a:lightRig rig="threePt" dir="t"/>
            </a:scene3d>
          </a:bodyPr>
          <a:lstStyle/>
          <a:p>
            <a:r>
              <a:rPr lang="ru-RU" sz="9800" b="1" dirty="0" err="1" smtClean="0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Чистоговорки</a:t>
            </a:r>
            <a:r>
              <a:rPr lang="ru-RU" sz="8800" b="1" dirty="0" smtClean="0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8800" b="1" dirty="0" smtClean="0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>
                  <a:solidFill>
                    <a:schemeClr val="tx1"/>
                  </a:solidFill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автоматизация звука И</a:t>
            </a:r>
            <a:endParaRPr lang="ru-RU" sz="6000" b="1" dirty="0">
              <a:ln>
                <a:solidFill>
                  <a:schemeClr val="tx1"/>
                </a:solidFill>
              </a:ln>
              <a:gradFill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5400000" scaled="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229200"/>
            <a:ext cx="5576664" cy="10081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Янина А.Я., учитель-дефектолог слухового кабинета ГКС(К)ОУ 1 вида г. Саратова</a:t>
            </a:r>
            <a:endParaRPr lang="ru-RU" dirty="0">
              <a:solidFill>
                <a:schemeClr val="tx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aints11Siniyov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604" t="13592" r="13897" b="14909"/>
          <a:stretch>
            <a:fillRect/>
          </a:stretch>
        </p:blipFill>
        <p:spPr>
          <a:xfrm>
            <a:off x="2267744" y="396327"/>
            <a:ext cx="4536504" cy="45454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7200800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ПИТ-ПИТ-ПИТ – Чайник на плите кипит.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qZ5WZBiEdww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67" r="5667"/>
          <a:stretch>
            <a:fillRect/>
          </a:stretch>
        </p:blipFill>
        <p:spPr>
          <a:ln w="190500" cmpd="tri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5373216"/>
            <a:ext cx="6768752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ТИТ-ТИТ-ТИТ – Птица высоко летит.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артина-на-стен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05" b="7805"/>
          <a:stretch>
            <a:fillRect/>
          </a:stretch>
        </p:blipFill>
        <p:spPr>
          <a:ln w="190500" cmpd="tri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5367338"/>
            <a:ext cx="7200800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СИТ-СИТ-СИТ  - Картина на стене висит.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u="sng" dirty="0">
                <a:hlinkClick r:id="rId2"/>
              </a:rPr>
              <a:t>http://www.planetaskazok.ru/images/stories/suteev/vremena-goda/tmp1534-52.jpg</a:t>
            </a:r>
            <a:r>
              <a:rPr lang="ru-RU" dirty="0"/>
              <a:t> – дети собирают грибы</a:t>
            </a:r>
          </a:p>
          <a:p>
            <a:r>
              <a:rPr lang="ru-RU" u="sng" dirty="0">
                <a:hlinkClick r:id="rId3"/>
              </a:rPr>
              <a:t>http://bmu.img.com.ua/photostorage/600x500/9/d2/dd666b42d719fa29d083079d0b003.jpg</a:t>
            </a:r>
            <a:r>
              <a:rPr lang="ru-RU" dirty="0"/>
              <a:t> - дождик моросит</a:t>
            </a:r>
          </a:p>
          <a:p>
            <a:r>
              <a:rPr lang="ru-RU" u="sng" dirty="0">
                <a:hlinkClick r:id="rId4"/>
              </a:rPr>
              <a:t>http://dabudettak.ru/public/files/images/Paints11Siniyov.png</a:t>
            </a:r>
            <a:r>
              <a:rPr lang="ru-RU" dirty="0"/>
              <a:t> - чайник на плите</a:t>
            </a:r>
          </a:p>
          <a:p>
            <a:r>
              <a:rPr lang="ru-RU" u="sng" dirty="0">
                <a:hlinkClick r:id="rId5"/>
              </a:rPr>
              <a:t>http://www.sololine.ru/images/1311.jpg</a:t>
            </a:r>
            <a:r>
              <a:rPr lang="ru-RU" dirty="0"/>
              <a:t> - девочка чистит сапог</a:t>
            </a:r>
          </a:p>
          <a:p>
            <a:r>
              <a:rPr lang="ru-RU" u="sng" dirty="0">
                <a:hlinkClick r:id="rId6"/>
              </a:rPr>
              <a:t>http://img0.liveinternet.ru/images/attach/c/5/88/419/88419408_21739699.jpg</a:t>
            </a:r>
            <a:r>
              <a:rPr lang="ru-RU" dirty="0"/>
              <a:t> - девочка в магазине</a:t>
            </a:r>
          </a:p>
          <a:p>
            <a:r>
              <a:rPr lang="ru-RU" u="sng" dirty="0">
                <a:hlinkClick r:id="rId7"/>
              </a:rPr>
              <a:t>http://ukrashenijasvoimirukami.ru/wp-content/uploads/2011/09/%D0%BA%D0%B0%D1%80%D1%82%D0%B8%D0%BD%D0%B0-%D0%BD%D0%B0-%D1%81%D1%82%D0%B5%D0%BD%D0%B5.jpg</a:t>
            </a:r>
            <a:r>
              <a:rPr lang="ru-RU" dirty="0"/>
              <a:t> – картина на стене</a:t>
            </a:r>
          </a:p>
          <a:p>
            <a:r>
              <a:rPr lang="ru-RU" u="sng" dirty="0">
                <a:hlinkClick r:id="rId8"/>
              </a:rPr>
              <a:t>http://fotomastak.ru/wp-content/uploads/2012/04/sinij-kit-samyj-bolshoj-predstavitel-zhivotnogo-mira_2.jpg</a:t>
            </a:r>
            <a:r>
              <a:rPr lang="ru-RU" dirty="0"/>
              <a:t> - в синем море синий кит</a:t>
            </a:r>
          </a:p>
          <a:p>
            <a:r>
              <a:rPr lang="ru-RU" u="sng" dirty="0">
                <a:hlinkClick r:id="rId9"/>
              </a:rPr>
              <a:t>http://img-fotki.yandex.ru/get/3304/mina-r.3/0_48cf_529f80b0_XL</a:t>
            </a:r>
            <a:r>
              <a:rPr lang="ru-RU" dirty="0"/>
              <a:t> - в чистом поле васильки</a:t>
            </a:r>
          </a:p>
          <a:p>
            <a:r>
              <a:rPr lang="ru-RU" u="sng" dirty="0">
                <a:hlinkClick r:id="rId10"/>
              </a:rPr>
              <a:t>http://kosmos.welt.de/wp-content/blogs.dir/64/files/katzen/dc_download_63bp7ayg42v14h3.jpg</a:t>
            </a:r>
            <a:r>
              <a:rPr lang="ru-RU" dirty="0"/>
              <a:t> - черный кот сидит на диване</a:t>
            </a:r>
          </a:p>
          <a:p>
            <a:r>
              <a:rPr lang="ru-RU" u="sng" dirty="0">
                <a:hlinkClick r:id="rId11"/>
              </a:rPr>
              <a:t>http://us.123rf.com/400wm/400/400/sergein/sergein1110/sergein111000028/10864786-oe----nf-n----n-n-n----noen---n--n-nf-n----n-n.jpg</a:t>
            </a:r>
            <a:r>
              <a:rPr lang="ru-RU" dirty="0"/>
              <a:t> - мальчик рисует</a:t>
            </a:r>
          </a:p>
          <a:p>
            <a:r>
              <a:rPr lang="ru-RU" u="sng" dirty="0">
                <a:hlinkClick r:id="rId12"/>
              </a:rPr>
              <a:t>http://go.imgsmail.ru/wallpapers/251112-2.jpg</a:t>
            </a:r>
            <a:r>
              <a:rPr lang="ru-RU" dirty="0"/>
              <a:t> - птица летит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5517232"/>
            <a:ext cx="7200800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ИН-ИН-ИН – Пришла Нина в магазин.</a:t>
            </a:r>
            <a:endParaRPr lang="ru-RU" sz="3200" b="1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Рисунок 6" descr="88419408_217396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764704"/>
            <a:ext cx="4464496" cy="4464496"/>
          </a:xfrm>
          <a:prstGeom prst="rect">
            <a:avLst/>
          </a:prstGeom>
          <a:ln w="190500" cmpd="tri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inij-kit-samyj-bolshoj-predstavitel-zhivotnogo-mira_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ln w="190500" cmpd="tri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5301208"/>
            <a:ext cx="6624736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ИТ-ИТ-ИТ – В синем море синий кит.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48cf_529f80b0_X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ln w="190500" cmpd="tri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5367338"/>
            <a:ext cx="6768752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КИ-КИ-КИ – В чистом поле васильки.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tmp1534-5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70" r="1570"/>
          <a:stretch>
            <a:fillRect/>
          </a:stretch>
        </p:blipFill>
        <p:spPr>
          <a:xfrm>
            <a:off x="1763688" y="612775"/>
            <a:ext cx="5515000" cy="4136250"/>
          </a:xfrm>
          <a:ln w="190500" cmpd="tri">
            <a:solidFill>
              <a:schemeClr val="tx1"/>
            </a:solidFill>
          </a:ln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115616" y="5367338"/>
            <a:ext cx="7128792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ЛИ-ЛИ-ЛИ – Мила с Витей гриб нашли.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517232"/>
            <a:ext cx="6092080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ГИ-ГИ-ГИ – Лида чистит сапоги.</a:t>
            </a:r>
            <a:endParaRPr lang="ru-RU" sz="3200" b="1" dirty="0"/>
          </a:p>
        </p:txBody>
      </p:sp>
      <p:pic>
        <p:nvPicPr>
          <p:cNvPr id="5" name="Рисунок 4" descr="1311.jpg"/>
          <p:cNvPicPr>
            <a:picLocks noChangeAspect="1"/>
          </p:cNvPicPr>
          <p:nvPr/>
        </p:nvPicPr>
        <p:blipFill>
          <a:blip r:embed="rId2" cstate="print"/>
          <a:srcRect t="11151" b="11150"/>
          <a:stretch>
            <a:fillRect/>
          </a:stretch>
        </p:blipFill>
        <p:spPr>
          <a:xfrm>
            <a:off x="2699792" y="404664"/>
            <a:ext cx="3673243" cy="4851919"/>
          </a:xfrm>
          <a:prstGeom prst="rect">
            <a:avLst/>
          </a:prstGeom>
          <a:ln w="190500" cmpd="tri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10864786-oe----nf-n----n-n-n----noen---n--n-nf-n----n-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00" r="5500"/>
          <a:stretch>
            <a:fillRect/>
          </a:stretch>
        </p:blipFill>
        <p:spPr>
          <a:ln w="190500" cmpd="tri">
            <a:solidFill>
              <a:schemeClr val="tx1"/>
            </a:solidFill>
          </a:ln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403648" y="5373216"/>
            <a:ext cx="7056784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ВИК-ВИК-ВИК – Тим рисует грузовик.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c_download_63bp7ayg42v14h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83" r="5583"/>
          <a:stretch>
            <a:fillRect/>
          </a:stretch>
        </p:blipFill>
        <p:spPr>
          <a:ln w="165100" cmpd="tri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5373216"/>
            <a:ext cx="6912768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ДИТ-ДИТ-ДИТ – На диване кот сидит.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d666b42d719fa29d083079d0b00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778" r="5778"/>
          <a:stretch>
            <a:fillRect/>
          </a:stretch>
        </p:blipFill>
        <p:spPr>
          <a:ln w="190500" cmpd="tri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73216"/>
            <a:ext cx="7560840" cy="80486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СИТ-СИТ-СИТ – Мелкий дождик моросит.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187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Чистоговорки автоматизация звука 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Ссылки: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2012-11-26T17:47:05Z</dcterms:created>
  <dcterms:modified xsi:type="dcterms:W3CDTF">2012-11-26T19:11:30Z</dcterms:modified>
</cp:coreProperties>
</file>