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" y="228600"/>
          <a:ext cx="6096000" cy="479090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291542"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get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your picture taken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bike riding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bird watching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for a drive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for a stroll at the zoo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hiking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to a concert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to a dance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go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window shopping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have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cookout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have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picnic</a:t>
                      </a:r>
                    </a:p>
                  </a:txBody>
                  <a:tcPr marL="48491" marR="48491" marT="48491" marB="484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29200" y="152400"/>
          <a:ext cx="3886200" cy="5217622"/>
        </p:xfrm>
        <a:graphic>
          <a:graphicData uri="http://schemas.openxmlformats.org/drawingml/2006/table">
            <a:tbl>
              <a:tblPr/>
              <a:tblGrid>
                <a:gridCol w="3886200"/>
              </a:tblGrid>
              <a:tr h="2092036"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have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dinner together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hold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hands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play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board game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prepare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meal together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ride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the subway around town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take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walk along the beach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throw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party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visit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museum</a:t>
                      </a:r>
                      <a:endParaRPr lang="en-US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48491" marR="48491" marT="48491" marB="484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66800" y="5562600"/>
          <a:ext cx="6096000" cy="95042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95993">
                <a:tc>
                  <a:txBody>
                    <a:bodyPr/>
                    <a:lstStyle/>
                    <a:p>
                      <a:pPr algn="ctr"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watch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a movie</a:t>
                      </a:r>
                    </a:p>
                    <a:p>
                      <a:pPr algn="ctr">
                        <a:buFont typeface="+mj-lt"/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 watch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</a:rPr>
                        <a:t>the sunset</a:t>
                      </a:r>
                    </a:p>
                  </a:txBody>
                  <a:tcPr marL="48491" marR="48491" marT="48491" marB="4849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98</Words>
  <PresentationFormat>Экран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Открытая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</dc:creator>
  <cp:lastModifiedBy>sam</cp:lastModifiedBy>
  <cp:revision>1</cp:revision>
  <dcterms:created xsi:type="dcterms:W3CDTF">2012-02-13T15:03:26Z</dcterms:created>
  <dcterms:modified xsi:type="dcterms:W3CDTF">2012-02-13T15:12:14Z</dcterms:modified>
</cp:coreProperties>
</file>