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526979-0B0F-4644-907F-705B40291E51}" type="datetimeFigureOut">
              <a:rPr lang="ru-RU" smtClean="0"/>
              <a:t>18.12.2011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633DCF-8CE1-4F8E-8961-9063D0A05C7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633DCF-8CE1-4F8E-8961-9063D0A05C7C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633DCF-8CE1-4F8E-8961-9063D0A05C7C}" type="slidenum">
              <a:rPr lang="ru-RU" smtClean="0"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633DCF-8CE1-4F8E-8961-9063D0A05C7C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633DCF-8CE1-4F8E-8961-9063D0A05C7C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633DCF-8CE1-4F8E-8961-9063D0A05C7C}" type="slidenum">
              <a:rPr lang="ru-RU" smtClean="0"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633DCF-8CE1-4F8E-8961-9063D0A05C7C}" type="slidenum">
              <a:rPr lang="ru-RU" smtClean="0"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633DCF-8CE1-4F8E-8961-9063D0A05C7C}" type="slidenum">
              <a:rPr lang="ru-RU" smtClean="0"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633DCF-8CE1-4F8E-8961-9063D0A05C7C}" type="slidenum">
              <a:rPr lang="ru-RU" smtClean="0"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633DCF-8CE1-4F8E-8961-9063D0A05C7C}" type="slidenum">
              <a:rPr lang="ru-RU" smtClean="0"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633DCF-8CE1-4F8E-8961-9063D0A05C7C}" type="slidenum">
              <a:rPr lang="ru-RU" smtClean="0"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62274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sz="6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LONDON</a:t>
            </a:r>
            <a:endParaRPr lang="ru-RU" sz="6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D:\английский\лондон\Covent_Garden_Interior_May_200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908720"/>
            <a:ext cx="7854148" cy="505294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331640" y="188640"/>
            <a:ext cx="63367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covent</a:t>
            </a:r>
            <a:r>
              <a:rPr lang="en-US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garden market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0"/>
            <a:ext cx="7632848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The British Museum</a:t>
            </a:r>
          </a:p>
          <a:p>
            <a:r>
              <a:rPr lang="en-US" sz="2800" dirty="0" smtClean="0"/>
              <a:t>Bloomsbury Square, Great Russell Street</a:t>
            </a:r>
            <a:endParaRPr lang="ru-RU" sz="2800" dirty="0"/>
          </a:p>
        </p:txBody>
      </p:sp>
      <p:pic>
        <p:nvPicPr>
          <p:cNvPr id="1026" name="Picture 2" descr="D:\английский\лондон\BritishMuseu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124744"/>
            <a:ext cx="4536504" cy="3024336"/>
          </a:xfrm>
          <a:prstGeom prst="rect">
            <a:avLst/>
          </a:prstGeom>
          <a:noFill/>
        </p:spPr>
      </p:pic>
      <p:pic>
        <p:nvPicPr>
          <p:cNvPr id="4" name="Рисунок 3" descr="british-museum-3.jpg"/>
          <p:cNvPicPr>
            <a:picLocks noGrp="1" noChangeAspect="1"/>
          </p:cNvPicPr>
          <p:nvPr isPhoto="1"/>
        </p:nvPicPr>
        <p:blipFill>
          <a:blip r:embed="rId4" cstate="print">
            <a:lum/>
          </a:blip>
          <a:stretch>
            <a:fillRect/>
          </a:stretch>
        </p:blipFill>
        <p:spPr>
          <a:xfrm>
            <a:off x="4860032" y="3789039"/>
            <a:ext cx="3893745" cy="254783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188640"/>
            <a:ext cx="63367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The Reading Hall (Room)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050" name="Picture 2" descr="D:\английский\лондон\British-Museum-Reading-Roo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836712"/>
            <a:ext cx="7920880" cy="52565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188640"/>
            <a:ext cx="63367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The Reading Hall (Room)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074" name="Picture 2" descr="D:\английский\лондон\British-Museum-Reading-Room-3030-430x3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836712"/>
            <a:ext cx="7177543" cy="537481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260648"/>
            <a:ext cx="76328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The </a:t>
            </a:r>
            <a:r>
              <a:rPr lang="en-US" sz="4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odeon</a:t>
            </a:r>
            <a:endParaRPr lang="en-US" sz="40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098" name="Picture 2" descr="D:\английский\лондон\3498951550_802f8c110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052736"/>
            <a:ext cx="4381781" cy="3286336"/>
          </a:xfrm>
          <a:prstGeom prst="rect">
            <a:avLst/>
          </a:prstGeom>
          <a:noFill/>
        </p:spPr>
      </p:pic>
      <p:pic>
        <p:nvPicPr>
          <p:cNvPr id="4099" name="Picture 3" descr="D:\английский\лондон\pd122845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128" y="1268760"/>
            <a:ext cx="2686866" cy="1800200"/>
          </a:xfrm>
          <a:prstGeom prst="rect">
            <a:avLst/>
          </a:prstGeom>
          <a:noFill/>
        </p:spPr>
      </p:pic>
      <p:pic>
        <p:nvPicPr>
          <p:cNvPr id="4100" name="Picture 4" descr="D:\английский\лондон\odeon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20072" y="3861048"/>
            <a:ext cx="3715601" cy="24745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332656"/>
            <a:ext cx="30963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st</a:t>
            </a:r>
            <a:r>
              <a:rPr lang="en-US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n-US" sz="4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paul’s</a:t>
            </a:r>
            <a:r>
              <a:rPr lang="en-US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cathedral</a:t>
            </a:r>
          </a:p>
          <a:p>
            <a:pPr algn="ctr"/>
            <a:r>
              <a:rPr lang="en-US" sz="3200" dirty="0" smtClean="0">
                <a:latin typeface="PhoneticTMUniv" pitchFamily="82" charset="0"/>
              </a:rPr>
              <a:t>[</a:t>
            </a:r>
            <a:r>
              <a:rPr lang="en-US" sz="3200" dirty="0" err="1" smtClean="0">
                <a:latin typeface="PhoneticTMUniv" pitchFamily="82" charset="0"/>
              </a:rPr>
              <a:t>sqnt</a:t>
            </a:r>
            <a:r>
              <a:rPr lang="en-US" sz="3200" dirty="0" smtClean="0">
                <a:latin typeface="PhoneticTMUniv" pitchFamily="82" charset="0"/>
              </a:rPr>
              <a:t>  </a:t>
            </a:r>
            <a:r>
              <a:rPr lang="en-US" sz="3200" dirty="0" err="1" smtClean="0">
                <a:latin typeface="PhoneticTMUniv" pitchFamily="82" charset="0"/>
              </a:rPr>
              <a:t>pO:lz</a:t>
            </a:r>
            <a:r>
              <a:rPr lang="en-US" sz="3200" dirty="0" smtClean="0">
                <a:latin typeface="PhoneticTMUniv" pitchFamily="82" charset="0"/>
              </a:rPr>
              <a:t>  </a:t>
            </a:r>
            <a:r>
              <a:rPr lang="en-US" sz="3200" dirty="0" err="1" smtClean="0">
                <a:latin typeface="PhoneticTMUniv" pitchFamily="82" charset="0"/>
              </a:rPr>
              <a:t>kq</a:t>
            </a:r>
            <a:r>
              <a:rPr lang="en-US" sz="3200" dirty="0" err="1" smtClean="0">
                <a:latin typeface="Century"/>
              </a:rPr>
              <a:t>'</a:t>
            </a:r>
            <a:r>
              <a:rPr lang="en-US" sz="3200" dirty="0" err="1" smtClean="0">
                <a:latin typeface="PhoneticTMUniv" pitchFamily="82" charset="0"/>
              </a:rPr>
              <a:t>Ti:drql</a:t>
            </a:r>
            <a:r>
              <a:rPr lang="en-US" sz="3200" dirty="0" smtClean="0">
                <a:latin typeface="PhoneticTMUniv" pitchFamily="82" charset="0"/>
              </a:rPr>
              <a:t>]</a:t>
            </a:r>
            <a:endParaRPr lang="en-US" sz="32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PhoneticTMUniv" pitchFamily="82" charset="0"/>
            </a:endParaRPr>
          </a:p>
        </p:txBody>
      </p:sp>
      <p:pic>
        <p:nvPicPr>
          <p:cNvPr id="5122" name="Picture 2" descr="D:\английский\лондон\St-Pauls-Cathedral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332656"/>
            <a:ext cx="4634643" cy="61631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188640"/>
            <a:ext cx="63367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The royal opera house </a:t>
            </a:r>
          </a:p>
          <a:p>
            <a:pPr algn="ctr"/>
            <a:r>
              <a:rPr lang="en-US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(=</a:t>
            </a:r>
            <a:r>
              <a:rPr lang="en-US" sz="28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covent</a:t>
            </a:r>
            <a:r>
              <a:rPr lang="en-US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garden)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6146" name="Picture 2" descr="D:\английский\лондон\London_RoyalOperaHous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1268760"/>
            <a:ext cx="6624736" cy="49685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188640"/>
            <a:ext cx="63367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The royal opera house </a:t>
            </a:r>
          </a:p>
          <a:p>
            <a:pPr algn="ctr"/>
            <a:r>
              <a:rPr lang="en-US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(=</a:t>
            </a:r>
            <a:r>
              <a:rPr lang="en-US" sz="28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covent</a:t>
            </a:r>
            <a:r>
              <a:rPr lang="en-US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garden)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7170" name="Picture 2" descr="D:\английский\лондон\London_RoyalOperaHouse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340768"/>
            <a:ext cx="4110748" cy="3024336"/>
          </a:xfrm>
          <a:prstGeom prst="rect">
            <a:avLst/>
          </a:prstGeom>
          <a:noFill/>
        </p:spPr>
      </p:pic>
      <p:pic>
        <p:nvPicPr>
          <p:cNvPr id="7171" name="Picture 3" descr="D:\английский\лондон\royal_opera_house_00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3068960"/>
            <a:ext cx="4248472" cy="31863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188640"/>
            <a:ext cx="63367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covent</a:t>
            </a:r>
            <a:r>
              <a:rPr lang="en-US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garden market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8194" name="Picture 2" descr="D:\английский\лондон\covent-garde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908720"/>
            <a:ext cx="8143872" cy="53714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64</Words>
  <Application>Microsoft Office PowerPoint</Application>
  <PresentationFormat>Экран (4:3)</PresentationFormat>
  <Paragraphs>24</Paragraphs>
  <Slides>10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LONDON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LONDON</dc:title>
  <dc:creator>91380</dc:creator>
  <cp:lastModifiedBy>91380</cp:lastModifiedBy>
  <cp:revision>5</cp:revision>
  <dcterms:created xsi:type="dcterms:W3CDTF">2011-12-18T19:08:40Z</dcterms:created>
  <dcterms:modified xsi:type="dcterms:W3CDTF">2011-12-18T19:56:19Z</dcterms:modified>
</cp:coreProperties>
</file>