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5" autoAdjust="0"/>
    <p:restoredTop sz="94689" autoAdjust="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934D0-7735-4025-ABEB-576096D65C2D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FDC0C-C351-44AF-890C-E2567C018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92882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Узнай по описанию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928670"/>
            <a:ext cx="4786346" cy="4857784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500694" y="1285860"/>
            <a:ext cx="3286148" cy="4840303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Бурый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Косолапый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Неуклюжий</a:t>
            </a: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ное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29058" y="642918"/>
            <a:ext cx="4714908" cy="5214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Серый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Злой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Голодный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714356"/>
            <a:ext cx="4714908" cy="5429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57818" y="1435100"/>
            <a:ext cx="3286148" cy="4691063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Маленькая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Серая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Трусливая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4744" y="714356"/>
            <a:ext cx="5000661" cy="52864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Хитрая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Ловкая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Рыжая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4857783" cy="5357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132" y="1435100"/>
            <a:ext cx="3286148" cy="4691063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Скользкая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Зелёная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Прыгает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Плавает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857232"/>
            <a:ext cx="4643470" cy="5357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1435100"/>
            <a:ext cx="3357586" cy="4691063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Пушистый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Трусливый</a:t>
            </a:r>
          </a:p>
          <a:p>
            <a:pPr algn="r"/>
            <a:r>
              <a:rPr lang="ru-RU" sz="4400" dirty="0" smtClean="0">
                <a:latin typeface="Arial" pitchFamily="34" charset="0"/>
                <a:cs typeface="Arial" pitchFamily="34" charset="0"/>
              </a:rPr>
              <a:t>Длинноухий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3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785794"/>
            <a:ext cx="4143404" cy="5214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435100"/>
            <a:ext cx="4214842" cy="4691063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Сворачивается в клубок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Колючий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929586" y="58155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Узнай по описанию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9</cp:revision>
  <dcterms:created xsi:type="dcterms:W3CDTF">2012-11-23T11:55:30Z</dcterms:created>
  <dcterms:modified xsi:type="dcterms:W3CDTF">2012-12-08T18:17:05Z</dcterms:modified>
</cp:coreProperties>
</file>