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BAC76AF-043E-4CB1-BF35-B43689AC7CDD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09AD513-33DA-4C69-983F-601415C6298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B0F0"/>
                </a:solidFill>
              </a:rPr>
              <a:t>8 класс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</a:rPr>
              <a:t>Олимпиады 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21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4464496" cy="6408712"/>
          </a:xfrm>
        </p:spPr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1. Компания 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ОРТ задумала устроить телемост с участием всех регионов России. </a:t>
            </a:r>
          </a:p>
          <a:p>
            <a:pPr marL="0" indent="0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какие часы суток это лучше сделать?</a:t>
            </a:r>
          </a:p>
          <a:p>
            <a:endParaRPr lang="ru-RU" sz="4200" b="1" dirty="0"/>
          </a:p>
          <a:p>
            <a:pPr marL="0" lvl="0" indent="0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2. Прочитайте 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стихотворение поэта М. </a:t>
            </a:r>
            <a:r>
              <a:rPr lang="ru-RU" sz="4200" b="1" dirty="0" err="1">
                <a:latin typeface="Times New Roman" pitchFamily="18" charset="0"/>
                <a:cs typeface="Times New Roman" pitchFamily="18" charset="0"/>
              </a:rPr>
              <a:t>Пляцковского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42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200" b="1" i="1" dirty="0">
                <a:latin typeface="Times New Roman" pitchFamily="18" charset="0"/>
                <a:cs typeface="Times New Roman" pitchFamily="18" charset="0"/>
              </a:rPr>
              <a:t>Треплет вьюга белой лапой по плечу,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200" b="1" i="1" dirty="0">
                <a:latin typeface="Times New Roman" pitchFamily="18" charset="0"/>
                <a:cs typeface="Times New Roman" pitchFamily="18" charset="0"/>
              </a:rPr>
              <a:t>Я живу на половину суток раньше,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200" b="1" i="1" dirty="0">
                <a:latin typeface="Times New Roman" pitchFamily="18" charset="0"/>
                <a:cs typeface="Times New Roman" pitchFamily="18" charset="0"/>
              </a:rPr>
              <a:t>И когда домой со льдины прилечу,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200" b="1" i="1" dirty="0">
                <a:latin typeface="Times New Roman" pitchFamily="18" charset="0"/>
                <a:cs typeface="Times New Roman" pitchFamily="18" charset="0"/>
              </a:rPr>
              <a:t>Это значит – возвращаюсь в день вчерашний.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marL="0" indent="0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Может ли такое быть в России? Где в таком случае должны находиться льдина и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дом 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полярника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716016" y="116632"/>
            <a:ext cx="4248472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 Магадан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 Санкт – Петербург находятся приблизительно на одной широте (59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с.ш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 какой области условия для развития сельского хозяйства лучше? Почему?</a:t>
            </a:r>
          </a:p>
          <a:p>
            <a:pPr marL="0" indent="0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   Из перечисленных городов составьте пары, которые сходны по количеству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режиму выпадения осадков. </a:t>
            </a:r>
          </a:p>
          <a:p>
            <a:pPr marL="0" indent="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Какие параметры ещё объединяют эти города в пары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Астрахань, Хабаровск, Якутск, Владимир, Южно-Сахалинск, Чита, Смоленск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, Элиста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561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073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5 . 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Выберите из списка топонимы, относящиеся к России: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Абакан, Баскунчак, Витим,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Гиндукуш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Днепр, Ереван, Женева,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Зея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Иртыш, Колыма, Лена,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Малоземельская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Тундра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Нарьян-Мар, Общий сырт, По, Рудольфа, Саян,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Тана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Уссури, Флорида,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Хибины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Цимлянское, Чудское, Шпицберген, Эри, Юкатан, Якутск.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Распределите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их по группам:</a:t>
            </a:r>
          </a:p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1. горы;</a:t>
            </a:r>
          </a:p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2. равнины;</a:t>
            </a:r>
          </a:p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3. реки;</a:t>
            </a:r>
          </a:p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4. озёра;</a:t>
            </a:r>
          </a:p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5. города.</a:t>
            </a:r>
          </a:p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767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08720"/>
            <a:ext cx="8507288" cy="568863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 Когда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Москве утро – около 8 часов.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Максимальная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разница по времени на территории России между Камчатской областью (на востоке) и Калининградской областью (на западе) – 11 часов. Поэтому льдина полярника должна находиться в Чукотском море, а дом – в Калининградской области.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 Лучшие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условия в умеренно – континентальном климате (</a:t>
            </a:r>
            <a:r>
              <a:rPr lang="ru-RU" sz="1800" b="1">
                <a:latin typeface="Times New Roman" pitchFamily="18" charset="0"/>
                <a:cs typeface="Times New Roman" pitchFamily="18" charset="0"/>
              </a:rPr>
              <a:t>Санкт-Петербурге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), здесь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достаточное количество влаги и не такие холодные зимы.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 Астрахань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– Элиста, Хабаровск – Южно-Сахалинск, Якутск – Чита, Владимир – Смоленск.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Эти города находятся в одной климатической области, в одной природной зоне, следовательно, в пределах пар схожие почвы, растительность, животный мир и т.д.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5.Горы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: Саяны, Хибины.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Равнины: Малоземельская тундра, Общий сырт.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Реки: Витим,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Зея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Иртыш, Колыма, Лена, Уссури.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Озёра: Баскунчак, Чудское.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Города: Абакан, Нарьян-Мар, Якутск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ОТВЕТЫ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6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0" y="0"/>
            <a:ext cx="3275856" cy="6858000"/>
          </a:xfrm>
          <a:solidFill>
            <a:srgbClr val="FFCCFF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Егерь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объезжая на лошади за 4 часа лесной массив квадратной формы со средней скоростью 10 км.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час.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Каков масштаб карты, если массив занимает на ней 400 кв. см. Сколько дубов произрастает на этом массиве, если среднее количество – 6 деревьев на 1 га.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Представьте подробное решение задачи.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3347864" y="0"/>
            <a:ext cx="5796136" cy="6858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2. Эта территория стала известна русским уже в 50-е годы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в., однако планомерное изучение началось лишь во второй четверти следующего столетия. Один из исследователей того времени дал такую характеристику её рельефа: «Горы от южного конца непрерывным хребтом и почти на две равные части разделяют землю; а от них другие горы к обоим морям лежат хребтами. Низменные места находятся только около моря, где горы от оного в отдалении, и по широким долинам, где между хребтами знатное расстояние». Этот же исследователь встретил здесь интересное явление – источники, в которых «вода бьёт вверх на два аршина с великим шумом «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Назовите эту территорию, омывающие её моря, горный хребет и крупную реку.      Как называются источники?                 Какие ещё необъяснимые объекты и явления характерны для этой территории?</a:t>
            </a:r>
            <a:endParaRPr lang="ru-RU" sz="2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8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26469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3. Корабль военно-морских сил России отправился из порта с визитом дружбы на одну из военно-морских баз Италии. Выберите из списка 7 проливов, через которые проходило это плавание, и перечислите их в порядке следования от начала похода. На каких отрезках плаванию благоприятствовали океанические течения. А на каких кораблю пришлось идти им навстречу?</a:t>
            </a:r>
          </a:p>
          <a:p>
            <a:pPr marL="0" indent="0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Проливы: Баб-эль-Мандебский, Берингов, Зондский, Ла-Манш,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Каримата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, Корейский, Кука, Лаперуза, Магелланов,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Мозамбикский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Мессинский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, Тайваньский.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Торресов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04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07504" y="332656"/>
            <a:ext cx="6598096" cy="61926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444208" y="1124744"/>
            <a:ext cx="2448272" cy="37338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Полуостров Камчатка.        Море Охотское и Берингово Тихого океана.  Срединный хребет. Река Камчатка. Гейзеры. Вулканы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81800" y="188640"/>
            <a:ext cx="1981200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619269"/>
              </p:ext>
            </p:extLst>
          </p:nvPr>
        </p:nvGraphicFramePr>
        <p:xfrm>
          <a:off x="539552" y="476672"/>
          <a:ext cx="5616627" cy="2375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8399"/>
                <a:gridCol w="1020113"/>
                <a:gridCol w="1008115"/>
              </a:tblGrid>
              <a:tr h="70992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длины лесного массива на местности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км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9616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длины стороны лесного массива на карте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20см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45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масштаба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1:50 000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45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количества деревьев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60 000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362" y="321297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029296"/>
              </p:ext>
            </p:extLst>
          </p:nvPr>
        </p:nvGraphicFramePr>
        <p:xfrm>
          <a:off x="565805" y="3212976"/>
          <a:ext cx="5662378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189"/>
                <a:gridCol w="2831189"/>
              </a:tblGrid>
              <a:tr h="946905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Выбор и сортировка проливов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Лаперуза, Корейский, Тайваньский, </a:t>
                      </a:r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Каримата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, Зондский,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Баб-эль-Мандебский, </a:t>
                      </a:r>
                      <a:r>
                        <a:rPr lang="ru-RU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Мессинский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направления и названия течений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Курильское течение – совпадает с направлением движения судна;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Куросио, Муссонное и другие  имеют встречное направление судна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83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0">
      <a:dk1>
        <a:sysClr val="windowText" lastClr="000000"/>
      </a:dk1>
      <a:lt1>
        <a:srgbClr val="170E1C"/>
      </a:lt1>
      <a:dk2>
        <a:srgbClr val="DAC9E3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</TotalTime>
  <Words>596</Words>
  <Application>Microsoft Office PowerPoint</Application>
  <PresentationFormat>Экран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Олимпиады </vt:lpstr>
      <vt:lpstr>Презентация PowerPoint</vt:lpstr>
      <vt:lpstr>Презентация PowerPoint</vt:lpstr>
      <vt:lpstr>ОТВЕТЫ</vt:lpstr>
      <vt:lpstr>Презентация PowerPoint</vt:lpstr>
      <vt:lpstr>Презентация PowerPoint</vt:lpstr>
      <vt:lpstr>Ответы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</dc:title>
  <dc:creator>User</dc:creator>
  <cp:lastModifiedBy>зав2</cp:lastModifiedBy>
  <cp:revision>9</cp:revision>
  <dcterms:created xsi:type="dcterms:W3CDTF">2012-11-11T10:38:21Z</dcterms:created>
  <dcterms:modified xsi:type="dcterms:W3CDTF">2012-11-18T22:27:42Z</dcterms:modified>
</cp:coreProperties>
</file>