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277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85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98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29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77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502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092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470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463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90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24256-81F3-47C9-9272-B15F785BD991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73ED2-C3C6-4AD6-83BB-4135A837C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138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24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122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44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590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733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14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748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80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220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24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81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07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32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98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87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360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3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05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82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4316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3</cp:revision>
  <dcterms:created xsi:type="dcterms:W3CDTF">2012-12-09T19:45:07Z</dcterms:created>
  <dcterms:modified xsi:type="dcterms:W3CDTF">2012-12-09T19:51:19Z</dcterms:modified>
</cp:coreProperties>
</file>