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758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013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317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34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013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564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070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29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311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28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10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EA7BF-9917-4A20-BD00-BF90BA132324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29AF1-AD45-43B4-8FB6-7CC8DD0AC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4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64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56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79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935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335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455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104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739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017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520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337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25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16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02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2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5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004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24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1825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3</cp:revision>
  <dcterms:created xsi:type="dcterms:W3CDTF">2012-12-09T19:52:33Z</dcterms:created>
  <dcterms:modified xsi:type="dcterms:W3CDTF">2012-12-09T19:57:43Z</dcterms:modified>
</cp:coreProperties>
</file>