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DDA31-1FEA-419A-8582-6E7C3E031AB5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7B46-33B2-4441-8ED9-77AE2ECCBF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F7B46-33B2-4441-8ED9-77AE2ECCBFF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589A1-C218-4C30-AE98-11887D46839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CDA18-8D79-4CA0-9073-D2BBCBB06A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643446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Qui </a:t>
            </a:r>
            <a:r>
              <a:rPr lang="en-US" sz="8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8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</a:t>
            </a:r>
            <a:r>
              <a:rPr 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8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  <a:endParaRPr lang="ru-RU" sz="8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C:\Documents and Settings\Jane\Рабочий стол\___презентация\8213841865a45958_cool-glasses.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857232"/>
            <a:ext cx="2578100" cy="2925763"/>
          </a:xfrm>
          <a:prstGeom prst="rect">
            <a:avLst/>
          </a:prstGeom>
          <a:noFill/>
        </p:spPr>
      </p:pic>
      <p:pic>
        <p:nvPicPr>
          <p:cNvPr id="1027" name="Picture 3" descr="C:\Documents and Settings\Jane\Рабочий стол\___презентация\3299431-portrait-of-a-beautiful-brunette-woman-with-light-grey-eyes-looking-over-her-shoulder-wearing-glas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857232"/>
            <a:ext cx="1962401" cy="2928958"/>
          </a:xfrm>
          <a:prstGeom prst="rect">
            <a:avLst/>
          </a:prstGeom>
          <a:noFill/>
        </p:spPr>
      </p:pic>
      <p:pic>
        <p:nvPicPr>
          <p:cNvPr id="1028" name="Picture 4" descr="C:\Documents and Settings\Jane\Рабочий стол\___презентация\tumblr_lqeijekP5f1qza3e8o1_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857232"/>
            <a:ext cx="2172817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7157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Вставить </a:t>
            </a:r>
            <a:r>
              <a:rPr lang="ru-RU" sz="2400" dirty="0"/>
              <a:t>вместо пропусков нужные </a:t>
            </a:r>
            <a:r>
              <a:rPr lang="ru-RU" sz="2400" dirty="0" smtClean="0"/>
              <a:t>формы </a:t>
            </a:r>
            <a:r>
              <a:rPr lang="ru-RU" sz="2400" dirty="0"/>
              <a:t>глаголов </a:t>
            </a:r>
            <a:r>
              <a:rPr lang="en-US" sz="2400" dirty="0" err="1">
                <a:solidFill>
                  <a:srgbClr val="0070C0"/>
                </a:solidFill>
              </a:rPr>
              <a:t>avoir</a:t>
            </a:r>
            <a:r>
              <a:rPr lang="ru-RU" sz="2400" dirty="0"/>
              <a:t> и </a:t>
            </a:r>
            <a:r>
              <a:rPr lang="ru-RU" sz="2400" dirty="0" err="1">
                <a:solidFill>
                  <a:srgbClr val="C00000"/>
                </a:solidFill>
              </a:rPr>
              <a:t>ê</a:t>
            </a:r>
            <a:r>
              <a:rPr lang="en-US" sz="2400" dirty="0" err="1">
                <a:solidFill>
                  <a:srgbClr val="C00000"/>
                </a:solidFill>
              </a:rPr>
              <a:t>tre</a:t>
            </a:r>
            <a:r>
              <a:rPr lang="ru-RU" sz="24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3186122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1588" indent="1905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’……...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bien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sympa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cheveux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……..….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bruns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yeux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…..….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verts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………un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nez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assez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long. Nous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…..…….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fidèles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Nous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………….les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mêmes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intérêts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Je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demende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………un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……….des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inséparables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…......content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ton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…..……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intérêts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communs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Est-ce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qu’il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….......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bonne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caractère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Je sais,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……...un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fidèle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aussi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fidèle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Les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fidèles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……….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souvent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mêmes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intérêts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3926" y="4500570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avoir</a:t>
            </a:r>
            <a:r>
              <a:rPr lang="en-US" sz="20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sz="20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4630" y="562075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ont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4690" y="490910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ai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4690" y="4911306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ai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4690" y="4910204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ai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5792" y="53064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4630" y="5623482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ont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45792" y="53097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0400" y="530439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avez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45792" y="53064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4630" y="561070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ont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96032" y="56414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96032" y="56414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6032" y="56435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4678" y="49381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avons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14678" y="493924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avons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14678" y="493924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avons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14678" y="530648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avez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14678" y="530648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avez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06542" y="450951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être</a:t>
            </a:r>
            <a:r>
              <a:rPr lang="en-US" sz="20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20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3504" y="492919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suis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3504" y="492919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suis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3504" y="492919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suis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528476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528638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3504" y="528638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3504" y="560065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43504" y="560065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92162" y="5610706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72264" y="4929198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sommes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72264" y="562185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sont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72264" y="528638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êtes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72264" y="4929198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sommes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72264" y="4929198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sommes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72264" y="528638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êtes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72264" y="5286388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êtes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72264" y="562185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sont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72264" y="5635734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sont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847" y="3637728"/>
            <a:ext cx="8229600" cy="3143272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err="1" smtClean="0">
                <a:solidFill>
                  <a:srgbClr val="002060"/>
                </a:solidFill>
              </a:rPr>
              <a:t>Est-ce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que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ces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enfants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sont</a:t>
            </a:r>
            <a:r>
              <a:rPr lang="en-US" sz="2400" dirty="0">
                <a:solidFill>
                  <a:srgbClr val="002060"/>
                </a:solidFill>
              </a:rPr>
              <a:t> des </a:t>
            </a:r>
            <a:r>
              <a:rPr lang="en-US" sz="2400" dirty="0" err="1">
                <a:solidFill>
                  <a:srgbClr val="002060"/>
                </a:solidFill>
              </a:rPr>
              <a:t>amis</a:t>
            </a:r>
            <a:r>
              <a:rPr lang="en-US" sz="2400" dirty="0">
                <a:solidFill>
                  <a:srgbClr val="002060"/>
                </a:solidFill>
              </a:rPr>
              <a:t>? </a:t>
            </a: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smtClean="0">
                <a:solidFill>
                  <a:srgbClr val="002060"/>
                </a:solidFill>
              </a:rPr>
              <a:t>Comment </a:t>
            </a:r>
            <a:r>
              <a:rPr lang="en-US" sz="2400" dirty="0" err="1">
                <a:solidFill>
                  <a:srgbClr val="002060"/>
                </a:solidFill>
              </a:rPr>
              <a:t>s’appellent</a:t>
            </a:r>
            <a:r>
              <a:rPr lang="en-US" sz="2400" dirty="0">
                <a:solidFill>
                  <a:srgbClr val="002060"/>
                </a:solidFill>
              </a:rPr>
              <a:t> – </a:t>
            </a:r>
            <a:r>
              <a:rPr lang="en-US" sz="2400" dirty="0" err="1">
                <a:solidFill>
                  <a:srgbClr val="002060"/>
                </a:solidFill>
              </a:rPr>
              <a:t>ils</a:t>
            </a:r>
            <a:r>
              <a:rPr lang="en-US" sz="2400" dirty="0">
                <a:solidFill>
                  <a:srgbClr val="002060"/>
                </a:solidFill>
              </a:rPr>
              <a:t>? </a:t>
            </a: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err="1" smtClean="0">
                <a:solidFill>
                  <a:srgbClr val="002060"/>
                </a:solidFill>
              </a:rPr>
              <a:t>Est-ce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qu’ils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vont</a:t>
            </a:r>
            <a:r>
              <a:rPr lang="en-US" sz="2400" dirty="0">
                <a:solidFill>
                  <a:srgbClr val="002060"/>
                </a:solidFill>
              </a:rPr>
              <a:t> à la </a:t>
            </a:r>
            <a:r>
              <a:rPr lang="en-US" sz="2400" dirty="0" err="1">
                <a:solidFill>
                  <a:srgbClr val="002060"/>
                </a:solidFill>
              </a:rPr>
              <a:t>même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école</a:t>
            </a:r>
            <a:r>
              <a:rPr lang="en-US" sz="2400" dirty="0">
                <a:solidFill>
                  <a:srgbClr val="002060"/>
                </a:solidFill>
              </a:rPr>
              <a:t>? </a:t>
            </a: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ru-RU" sz="2400" dirty="0" smtClean="0">
                <a:solidFill>
                  <a:srgbClr val="002060"/>
                </a:solidFill>
              </a:rPr>
              <a:t>С</a:t>
            </a:r>
            <a:r>
              <a:rPr lang="en-US" sz="2400" dirty="0" err="1">
                <a:solidFill>
                  <a:srgbClr val="002060"/>
                </a:solidFill>
              </a:rPr>
              <a:t>omment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sont-ils</a:t>
            </a:r>
            <a:r>
              <a:rPr lang="en-US" sz="2400" dirty="0">
                <a:solidFill>
                  <a:srgbClr val="002060"/>
                </a:solidFill>
              </a:rPr>
              <a:t> (</a:t>
            </a:r>
            <a:r>
              <a:rPr lang="en-US" sz="2400" dirty="0" err="1">
                <a:solidFill>
                  <a:srgbClr val="002060"/>
                </a:solidFill>
              </a:rPr>
              <a:t>sympas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bons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jolis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affreux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véritables</a:t>
            </a:r>
            <a:r>
              <a:rPr lang="en-US" sz="2400" dirty="0" smtClean="0">
                <a:solidFill>
                  <a:srgbClr val="002060"/>
                </a:solidFill>
              </a:rPr>
              <a:t>)? 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err="1" smtClean="0">
                <a:solidFill>
                  <a:srgbClr val="002060"/>
                </a:solidFill>
              </a:rPr>
              <a:t>Est-ce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qu’ils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sont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heureux</a:t>
            </a:r>
            <a:r>
              <a:rPr lang="en-US" sz="2400" dirty="0">
                <a:solidFill>
                  <a:srgbClr val="002060"/>
                </a:solidFill>
              </a:rPr>
              <a:t> d’être ensemble? </a:t>
            </a: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err="1" smtClean="0">
                <a:solidFill>
                  <a:srgbClr val="002060"/>
                </a:solidFill>
              </a:rPr>
              <a:t>Qu’est-ce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qu’ils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aiment</a:t>
            </a:r>
            <a:r>
              <a:rPr lang="en-US" sz="2400" dirty="0">
                <a:solidFill>
                  <a:srgbClr val="002060"/>
                </a:solidFill>
              </a:rPr>
              <a:t> faire ensemble (</a:t>
            </a:r>
            <a:r>
              <a:rPr lang="en-US" sz="2400" dirty="0" err="1">
                <a:solidFill>
                  <a:srgbClr val="002060"/>
                </a:solidFill>
              </a:rPr>
              <a:t>aller</a:t>
            </a:r>
            <a:r>
              <a:rPr lang="en-US" sz="2400" dirty="0">
                <a:solidFill>
                  <a:srgbClr val="002060"/>
                </a:solidFill>
              </a:rPr>
              <a:t> au </a:t>
            </a:r>
            <a:r>
              <a:rPr lang="en-US" sz="2400" dirty="0" err="1">
                <a:solidFill>
                  <a:srgbClr val="002060"/>
                </a:solidFill>
              </a:rPr>
              <a:t>cinéma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jouer</a:t>
            </a:r>
            <a:r>
              <a:rPr lang="en-US" sz="2400" dirty="0">
                <a:solidFill>
                  <a:srgbClr val="002060"/>
                </a:solidFill>
              </a:rPr>
              <a:t> au foot, se </a:t>
            </a:r>
            <a:r>
              <a:rPr lang="en-US" sz="2400" dirty="0" err="1">
                <a:solidFill>
                  <a:srgbClr val="002060"/>
                </a:solidFill>
              </a:rPr>
              <a:t>promener</a:t>
            </a:r>
            <a:r>
              <a:rPr lang="en-US" sz="2400" dirty="0">
                <a:solidFill>
                  <a:srgbClr val="002060"/>
                </a:solidFill>
              </a:rPr>
              <a:t>, </a:t>
            </a:r>
            <a:r>
              <a:rPr lang="en-US" sz="2400" dirty="0" err="1">
                <a:solidFill>
                  <a:srgbClr val="002060"/>
                </a:solidFill>
              </a:rPr>
              <a:t>bavarder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ou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discuter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quelque</a:t>
            </a:r>
            <a:r>
              <a:rPr lang="en-US" sz="2400" dirty="0">
                <a:solidFill>
                  <a:srgbClr val="002060"/>
                </a:solidFill>
              </a:rPr>
              <a:t> chose)? </a:t>
            </a: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– </a:t>
            </a:r>
            <a:r>
              <a:rPr lang="en-US" sz="2400" dirty="0" smtClean="0">
                <a:solidFill>
                  <a:srgbClr val="002060"/>
                </a:solidFill>
              </a:rPr>
              <a:t>A </a:t>
            </a:r>
            <a:r>
              <a:rPr lang="en-US" sz="2400" dirty="0">
                <a:solidFill>
                  <a:srgbClr val="002060"/>
                </a:solidFill>
              </a:rPr>
              <a:t>ton avis, </a:t>
            </a:r>
            <a:r>
              <a:rPr lang="en-US" sz="2400" dirty="0" err="1">
                <a:solidFill>
                  <a:srgbClr val="002060"/>
                </a:solidFill>
              </a:rPr>
              <a:t>ces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enfants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sont</a:t>
            </a:r>
            <a:r>
              <a:rPr lang="en-US" sz="2400" dirty="0">
                <a:solidFill>
                  <a:srgbClr val="002060"/>
                </a:solidFill>
              </a:rPr>
              <a:t> des </a:t>
            </a:r>
            <a:r>
              <a:rPr lang="en-US" sz="2400" dirty="0" err="1">
                <a:solidFill>
                  <a:srgbClr val="002060"/>
                </a:solidFill>
              </a:rPr>
              <a:t>amis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fidèles</a:t>
            </a:r>
            <a:r>
              <a:rPr lang="en-US" sz="2400" dirty="0">
                <a:solidFill>
                  <a:srgbClr val="002060"/>
                </a:solidFill>
              </a:rPr>
              <a:t>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Documents and Settings\Jane\Рабочий стол\___презентация\harry_potter_with_ron_and_hermion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0"/>
            <a:ext cx="6600207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169</Words>
  <Application>Microsoft Office PowerPoint</Application>
  <PresentationFormat>Экран (4:3)</PresentationFormat>
  <Paragraphs>43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Qui est mon ami?</vt:lpstr>
      <vt:lpstr>Вставить вместо пропусков нужные формы глаголов avoir и être.</vt:lpstr>
      <vt:lpstr> – Est-ce que ces enfants sont des amis?   – Comment s’appellent – ils?   – Est-ce qu’ils vont à la même école?   – Сomment sont-ils (sympas, bons, jolis, affreux, véritables)?   – Est-ce qu’ils sont heureux d’être ensemble?   – Qu’est-ce qu’ils aiment faire ensemble (aller au cinéma, jouer au foot, se promener, bavarder ou discuter quelque chose)?   – A ton avis, ces enfants sont des amis fidèles?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est mon ami?</dc:title>
  <dc:creator>Jane</dc:creator>
  <cp:lastModifiedBy>Jane</cp:lastModifiedBy>
  <cp:revision>7</cp:revision>
  <dcterms:created xsi:type="dcterms:W3CDTF">2012-12-09T14:33:00Z</dcterms:created>
  <dcterms:modified xsi:type="dcterms:W3CDTF">2012-12-09T15:36:27Z</dcterms:modified>
</cp:coreProperties>
</file>