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6" r:id="rId4"/>
    <p:sldId id="274" r:id="rId5"/>
    <p:sldId id="257" r:id="rId6"/>
    <p:sldId id="262" r:id="rId7"/>
    <p:sldId id="261" r:id="rId8"/>
    <p:sldId id="275" r:id="rId9"/>
    <p:sldId id="268" r:id="rId10"/>
    <p:sldId id="264" r:id="rId11"/>
    <p:sldId id="27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709" autoAdjust="0"/>
  </p:normalViewPr>
  <p:slideViewPr>
    <p:cSldViewPr>
      <p:cViewPr>
        <p:scale>
          <a:sx n="69" d="100"/>
          <a:sy n="69" d="100"/>
        </p:scale>
        <p:origin x="-141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86563-F009-4833-B6AA-4F9719728F86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1DDA1-0023-4F0E-A85C-6DB7AEF7F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0EBC1-3875-4713-B7E7-1DDC5A39D007}" type="datetimeFigureOut">
              <a:rPr lang="ru-RU" smtClean="0"/>
              <a:pPr/>
              <a:t>09.12.2012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88179-B727-4CD9-A1C5-EDD0B67B32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0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000636"/>
            <a:ext cx="3071834" cy="1285884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tx1"/>
                </a:solidFill>
              </a:rPr>
              <a:t>Журавель </a:t>
            </a:r>
            <a:r>
              <a:rPr lang="ru-RU" sz="3600" i="1" dirty="0" smtClean="0">
                <a:solidFill>
                  <a:schemeClr val="tx1"/>
                </a:solidFill>
              </a:rPr>
              <a:t>Ира</a:t>
            </a:r>
            <a:r>
              <a:rPr lang="ru-RU" sz="3600" i="1" dirty="0" smtClean="0">
                <a:solidFill>
                  <a:schemeClr val="tx1"/>
                </a:solidFill>
              </a:rPr>
              <a:t/>
            </a:r>
            <a:br>
              <a:rPr lang="ru-RU" sz="3600" i="1" dirty="0" smtClean="0">
                <a:solidFill>
                  <a:schemeClr val="tx1"/>
                </a:solidFill>
              </a:rPr>
            </a:br>
            <a:r>
              <a:rPr lang="ru-RU" sz="3600" i="1" dirty="0" smtClean="0">
                <a:solidFill>
                  <a:schemeClr val="tx1"/>
                </a:solidFill>
              </a:rPr>
              <a:t>6 Б </a:t>
            </a:r>
            <a:r>
              <a:rPr lang="ru-RU" sz="3600" i="1" smtClean="0">
                <a:solidFill>
                  <a:schemeClr val="tx1"/>
                </a:solidFill>
              </a:rPr>
              <a:t>класс гимназия </a:t>
            </a:r>
            <a:r>
              <a:rPr lang="ru-RU" sz="3600" i="1" dirty="0" smtClean="0">
                <a:solidFill>
                  <a:schemeClr val="tx1"/>
                </a:solidFill>
              </a:rPr>
              <a:t>№2</a:t>
            </a:r>
            <a:endParaRPr lang="ru-RU" sz="3600" i="1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С. В. Рахманинов</a:t>
            </a:r>
            <a:br>
              <a:rPr lang="ru-RU" sz="7200" b="1" dirty="0" smtClean="0">
                <a:solidFill>
                  <a:srgbClr val="FFFF00"/>
                </a:solidFill>
              </a:rPr>
            </a:br>
            <a:r>
              <a:rPr lang="ru-RU" sz="7200" b="1" dirty="0" smtClean="0">
                <a:solidFill>
                  <a:srgbClr val="FFFF00"/>
                </a:solidFill>
              </a:rPr>
              <a:t>романс</a:t>
            </a:r>
            <a:br>
              <a:rPr lang="ru-RU" sz="7200" b="1" dirty="0" smtClean="0">
                <a:solidFill>
                  <a:srgbClr val="FFFF00"/>
                </a:solidFill>
              </a:rPr>
            </a:br>
            <a:r>
              <a:rPr lang="ru-RU" sz="7200" b="1" dirty="0" smtClean="0">
                <a:solidFill>
                  <a:srgbClr val="FFFF00"/>
                </a:solidFill>
              </a:rPr>
              <a:t>«Здесь хорошо».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7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С. В. Рахманинов романс «Здесь хорошо».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С. В. Рохманинов романс «Здесь хорошо».</dc:title>
  <dc:creator>Александр</dc:creator>
  <cp:lastModifiedBy>SNEJANA</cp:lastModifiedBy>
  <cp:revision>17</cp:revision>
  <dcterms:created xsi:type="dcterms:W3CDTF">2012-10-24T16:31:07Z</dcterms:created>
  <dcterms:modified xsi:type="dcterms:W3CDTF">2012-12-09T18:22:08Z</dcterms:modified>
</cp:coreProperties>
</file>