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3" r:id="rId3"/>
    <p:sldId id="264" r:id="rId4"/>
    <p:sldId id="257" r:id="rId5"/>
    <p:sldId id="258" r:id="rId6"/>
    <p:sldId id="259" r:id="rId7"/>
    <p:sldId id="265" r:id="rId8"/>
    <p:sldId id="260" r:id="rId9"/>
    <p:sldId id="266" r:id="rId10"/>
    <p:sldId id="267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D4A97E"/>
    <a:srgbClr val="CC99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D480E-6D3F-48AE-9504-64982C04C8F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EFD9A9-C306-438B-9EDA-54F3EAA799A1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Равенство </a:t>
          </a:r>
          <a:endParaRPr lang="ru-RU" dirty="0"/>
        </a:p>
      </dgm:t>
    </dgm:pt>
    <dgm:pt modelId="{B7C4E65B-CAD7-4F08-8348-E02C1FA8C122}" type="parTrans" cxnId="{63B396F2-AED9-4241-BF32-31A9AB7F1319}">
      <dgm:prSet/>
      <dgm:spPr/>
      <dgm:t>
        <a:bodyPr/>
        <a:lstStyle/>
        <a:p>
          <a:endParaRPr lang="ru-RU"/>
        </a:p>
      </dgm:t>
    </dgm:pt>
    <dgm:pt modelId="{A02145FC-7B83-4182-AEC8-FFC7C7EE9A7E}" type="sibTrans" cxnId="{63B396F2-AED9-4241-BF32-31A9AB7F1319}">
      <dgm:prSet/>
      <dgm:spPr/>
      <dgm:t>
        <a:bodyPr/>
        <a:lstStyle/>
        <a:p>
          <a:endParaRPr lang="ru-RU"/>
        </a:p>
      </dgm:t>
    </dgm:pt>
    <dgm:pt modelId="{CAA4EEF0-1D78-4F76-BC67-BD2E21C2DE2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личное </a:t>
          </a:r>
          <a:endParaRPr lang="ru-RU" dirty="0"/>
        </a:p>
      </dgm:t>
    </dgm:pt>
    <dgm:pt modelId="{71F74065-D585-440A-A3AA-845069C65C66}" type="parTrans" cxnId="{4F793A41-933E-4C4B-83C8-1A79BD36F475}">
      <dgm:prSet/>
      <dgm:spPr/>
      <dgm:t>
        <a:bodyPr/>
        <a:lstStyle/>
        <a:p>
          <a:endParaRPr lang="ru-RU"/>
        </a:p>
      </dgm:t>
    </dgm:pt>
    <dgm:pt modelId="{4D653362-EAEC-4EAD-85C9-876D7742116C}" type="sibTrans" cxnId="{4F793A41-933E-4C4B-83C8-1A79BD36F475}">
      <dgm:prSet/>
      <dgm:spPr/>
      <dgm:t>
        <a:bodyPr/>
        <a:lstStyle/>
        <a:p>
          <a:endParaRPr lang="ru-RU"/>
        </a:p>
      </dgm:t>
    </dgm:pt>
    <dgm:pt modelId="{C8DDCD70-48D9-4439-86F9-EE3403260083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шансов</a:t>
          </a:r>
          <a:endParaRPr lang="ru-RU" dirty="0"/>
        </a:p>
      </dgm:t>
    </dgm:pt>
    <dgm:pt modelId="{43BD64C4-3CCB-4CEC-896D-A448D4303C41}" type="parTrans" cxnId="{396BBAE1-1069-4CE4-BCC3-04DE573E3F7F}">
      <dgm:prSet/>
      <dgm:spPr/>
      <dgm:t>
        <a:bodyPr/>
        <a:lstStyle/>
        <a:p>
          <a:endParaRPr lang="ru-RU"/>
        </a:p>
      </dgm:t>
    </dgm:pt>
    <dgm:pt modelId="{6AA4C617-3C64-41D3-BF45-4E83B2350127}" type="sibTrans" cxnId="{396BBAE1-1069-4CE4-BCC3-04DE573E3F7F}">
      <dgm:prSet/>
      <dgm:spPr/>
      <dgm:t>
        <a:bodyPr/>
        <a:lstStyle/>
        <a:p>
          <a:endParaRPr lang="ru-RU"/>
        </a:p>
      </dgm:t>
    </dgm:pt>
    <dgm:pt modelId="{1FDC0F62-EDC3-4153-99A2-8258944B682F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условий жизни</a:t>
          </a:r>
          <a:endParaRPr lang="ru-RU" dirty="0"/>
        </a:p>
      </dgm:t>
    </dgm:pt>
    <dgm:pt modelId="{D04B0E95-4C8E-4E1F-BD62-B1AE0269B1BE}" type="parTrans" cxnId="{AD5ECC2C-3273-4BD2-9BD6-5377D25C7945}">
      <dgm:prSet/>
      <dgm:spPr/>
      <dgm:t>
        <a:bodyPr/>
        <a:lstStyle/>
        <a:p>
          <a:endParaRPr lang="ru-RU"/>
        </a:p>
      </dgm:t>
    </dgm:pt>
    <dgm:pt modelId="{6F350F53-4346-4FE9-A195-389E96335AAF}" type="sibTrans" cxnId="{AD5ECC2C-3273-4BD2-9BD6-5377D25C7945}">
      <dgm:prSet/>
      <dgm:spPr/>
      <dgm:t>
        <a:bodyPr/>
        <a:lstStyle/>
        <a:p>
          <a:endParaRPr lang="ru-RU"/>
        </a:p>
      </dgm:t>
    </dgm:pt>
    <dgm:pt modelId="{533764AC-8B49-43E4-88D1-E06E17A5FB7C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результатов</a:t>
          </a:r>
          <a:endParaRPr lang="ru-RU" dirty="0"/>
        </a:p>
      </dgm:t>
    </dgm:pt>
    <dgm:pt modelId="{64DE9CE3-3A9F-414B-A9CD-ADC648999ED2}" type="parTrans" cxnId="{8CA06D91-07F6-4B74-B0EE-50DF0FA0C44C}">
      <dgm:prSet/>
      <dgm:spPr/>
      <dgm:t>
        <a:bodyPr/>
        <a:lstStyle/>
        <a:p>
          <a:endParaRPr lang="ru-RU"/>
        </a:p>
      </dgm:t>
    </dgm:pt>
    <dgm:pt modelId="{B671A45F-3A16-41E3-8FDB-57E207FBE9F6}" type="sibTrans" cxnId="{8CA06D91-07F6-4B74-B0EE-50DF0FA0C44C}">
      <dgm:prSet/>
      <dgm:spPr/>
      <dgm:t>
        <a:bodyPr/>
        <a:lstStyle/>
        <a:p>
          <a:endParaRPr lang="ru-RU"/>
        </a:p>
      </dgm:t>
    </dgm:pt>
    <dgm:pt modelId="{A65A16E3-6C07-4F1B-A3B1-E125D2408697}" type="pres">
      <dgm:prSet presAssocID="{AA2D480E-6D3F-48AE-9504-64982C04C8F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3F1B2D8-27C6-4CD4-8EED-561F905518D8}" type="pres">
      <dgm:prSet presAssocID="{CBEFD9A9-C306-438B-9EDA-54F3EAA799A1}" presName="hierRoot1" presStyleCnt="0">
        <dgm:presLayoutVars>
          <dgm:hierBranch val="init"/>
        </dgm:presLayoutVars>
      </dgm:prSet>
      <dgm:spPr/>
    </dgm:pt>
    <dgm:pt modelId="{F26ABFFD-BDF9-452C-A841-4BF7CA768F35}" type="pres">
      <dgm:prSet presAssocID="{CBEFD9A9-C306-438B-9EDA-54F3EAA799A1}" presName="rootComposite1" presStyleCnt="0"/>
      <dgm:spPr/>
    </dgm:pt>
    <dgm:pt modelId="{72D24F0C-3DE7-47A2-A854-D4A014D96D49}" type="pres">
      <dgm:prSet presAssocID="{CBEFD9A9-C306-438B-9EDA-54F3EAA799A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531386-FC09-40A5-99FC-9BBA8A160424}" type="pres">
      <dgm:prSet presAssocID="{CBEFD9A9-C306-438B-9EDA-54F3EAA799A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56A2F0B-F8AB-485C-9173-0ADA1267E7DA}" type="pres">
      <dgm:prSet presAssocID="{CBEFD9A9-C306-438B-9EDA-54F3EAA799A1}" presName="hierChild2" presStyleCnt="0"/>
      <dgm:spPr/>
    </dgm:pt>
    <dgm:pt modelId="{7F0CEA8B-18EF-4070-B36E-F5917C3624A3}" type="pres">
      <dgm:prSet presAssocID="{71F74065-D585-440A-A3AA-845069C65C66}" presName="Name37" presStyleLbl="parChTrans1D2" presStyleIdx="0" presStyleCnt="4"/>
      <dgm:spPr/>
      <dgm:t>
        <a:bodyPr/>
        <a:lstStyle/>
        <a:p>
          <a:endParaRPr lang="ru-RU"/>
        </a:p>
      </dgm:t>
    </dgm:pt>
    <dgm:pt modelId="{47C40FE4-3DF2-4CED-AFD3-F819070D18D3}" type="pres">
      <dgm:prSet presAssocID="{CAA4EEF0-1D78-4F76-BC67-BD2E21C2DE26}" presName="hierRoot2" presStyleCnt="0">
        <dgm:presLayoutVars>
          <dgm:hierBranch val="init"/>
        </dgm:presLayoutVars>
      </dgm:prSet>
      <dgm:spPr/>
    </dgm:pt>
    <dgm:pt modelId="{990BF928-2312-4B4B-A28A-56F114DD1DA1}" type="pres">
      <dgm:prSet presAssocID="{CAA4EEF0-1D78-4F76-BC67-BD2E21C2DE26}" presName="rootComposite" presStyleCnt="0"/>
      <dgm:spPr/>
    </dgm:pt>
    <dgm:pt modelId="{BE7E75ED-4DB9-4658-9735-E493561E31E1}" type="pres">
      <dgm:prSet presAssocID="{CAA4EEF0-1D78-4F76-BC67-BD2E21C2DE2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523E40-1FF3-4C85-A8E1-26D70E9664CD}" type="pres">
      <dgm:prSet presAssocID="{CAA4EEF0-1D78-4F76-BC67-BD2E21C2DE26}" presName="rootConnector" presStyleLbl="node2" presStyleIdx="0" presStyleCnt="4"/>
      <dgm:spPr/>
      <dgm:t>
        <a:bodyPr/>
        <a:lstStyle/>
        <a:p>
          <a:endParaRPr lang="ru-RU"/>
        </a:p>
      </dgm:t>
    </dgm:pt>
    <dgm:pt modelId="{34BA98F7-7CF2-4C2E-A9A6-ED88AE2664F6}" type="pres">
      <dgm:prSet presAssocID="{CAA4EEF0-1D78-4F76-BC67-BD2E21C2DE26}" presName="hierChild4" presStyleCnt="0"/>
      <dgm:spPr/>
    </dgm:pt>
    <dgm:pt modelId="{8E1E29B4-789C-4170-B2E8-6FF139AF781B}" type="pres">
      <dgm:prSet presAssocID="{CAA4EEF0-1D78-4F76-BC67-BD2E21C2DE26}" presName="hierChild5" presStyleCnt="0"/>
      <dgm:spPr/>
    </dgm:pt>
    <dgm:pt modelId="{F7E27E40-90E9-471C-876E-7B295D0724FD}" type="pres">
      <dgm:prSet presAssocID="{43BD64C4-3CCB-4CEC-896D-A448D4303C4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23F157-A55B-40BE-9450-E6637E28612F}" type="pres">
      <dgm:prSet presAssocID="{C8DDCD70-48D9-4439-86F9-EE3403260083}" presName="hierRoot2" presStyleCnt="0">
        <dgm:presLayoutVars>
          <dgm:hierBranch val="init"/>
        </dgm:presLayoutVars>
      </dgm:prSet>
      <dgm:spPr/>
    </dgm:pt>
    <dgm:pt modelId="{12702422-A11B-4A1F-BA80-70540F880A8F}" type="pres">
      <dgm:prSet presAssocID="{C8DDCD70-48D9-4439-86F9-EE3403260083}" presName="rootComposite" presStyleCnt="0"/>
      <dgm:spPr/>
    </dgm:pt>
    <dgm:pt modelId="{5E701EDC-1212-424C-82C0-33FDC18B910F}" type="pres">
      <dgm:prSet presAssocID="{C8DDCD70-48D9-4439-86F9-EE3403260083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D16113-8EFD-48D2-8F1F-EA49690701B6}" type="pres">
      <dgm:prSet presAssocID="{C8DDCD70-48D9-4439-86F9-EE3403260083}" presName="rootConnector" presStyleLbl="node2" presStyleIdx="1" presStyleCnt="4"/>
      <dgm:spPr/>
      <dgm:t>
        <a:bodyPr/>
        <a:lstStyle/>
        <a:p>
          <a:endParaRPr lang="ru-RU"/>
        </a:p>
      </dgm:t>
    </dgm:pt>
    <dgm:pt modelId="{9ABC5BAE-423E-4526-BB11-18D59FC49CD0}" type="pres">
      <dgm:prSet presAssocID="{C8DDCD70-48D9-4439-86F9-EE3403260083}" presName="hierChild4" presStyleCnt="0"/>
      <dgm:spPr/>
    </dgm:pt>
    <dgm:pt modelId="{C14EED4D-FFE1-4353-B552-A15DF6B48A5F}" type="pres">
      <dgm:prSet presAssocID="{C8DDCD70-48D9-4439-86F9-EE3403260083}" presName="hierChild5" presStyleCnt="0"/>
      <dgm:spPr/>
    </dgm:pt>
    <dgm:pt modelId="{02DADBD2-6378-45E1-BC06-5A6198BFA820}" type="pres">
      <dgm:prSet presAssocID="{D04B0E95-4C8E-4E1F-BD62-B1AE0269B1B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571F30FF-38EB-41DD-A6D0-D0E599A2A720}" type="pres">
      <dgm:prSet presAssocID="{1FDC0F62-EDC3-4153-99A2-8258944B682F}" presName="hierRoot2" presStyleCnt="0">
        <dgm:presLayoutVars>
          <dgm:hierBranch val="init"/>
        </dgm:presLayoutVars>
      </dgm:prSet>
      <dgm:spPr/>
    </dgm:pt>
    <dgm:pt modelId="{CB016268-EF23-471D-BB5E-2A8E8CC118C0}" type="pres">
      <dgm:prSet presAssocID="{1FDC0F62-EDC3-4153-99A2-8258944B682F}" presName="rootComposite" presStyleCnt="0"/>
      <dgm:spPr/>
    </dgm:pt>
    <dgm:pt modelId="{99CA3ADF-B8B4-4FC5-A8FD-59C243AAF95A}" type="pres">
      <dgm:prSet presAssocID="{1FDC0F62-EDC3-4153-99A2-8258944B682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F9F9C1-EAC4-4BC2-AA82-4A33712128AC}" type="pres">
      <dgm:prSet presAssocID="{1FDC0F62-EDC3-4153-99A2-8258944B682F}" presName="rootConnector" presStyleLbl="node2" presStyleIdx="2" presStyleCnt="4"/>
      <dgm:spPr/>
      <dgm:t>
        <a:bodyPr/>
        <a:lstStyle/>
        <a:p>
          <a:endParaRPr lang="ru-RU"/>
        </a:p>
      </dgm:t>
    </dgm:pt>
    <dgm:pt modelId="{992AAE2A-508B-4ECB-BD8D-B1C8A231ADDB}" type="pres">
      <dgm:prSet presAssocID="{1FDC0F62-EDC3-4153-99A2-8258944B682F}" presName="hierChild4" presStyleCnt="0"/>
      <dgm:spPr/>
    </dgm:pt>
    <dgm:pt modelId="{7CD012CB-23CF-4095-99B1-23142797B2DD}" type="pres">
      <dgm:prSet presAssocID="{1FDC0F62-EDC3-4153-99A2-8258944B682F}" presName="hierChild5" presStyleCnt="0"/>
      <dgm:spPr/>
    </dgm:pt>
    <dgm:pt modelId="{393FEE75-54FE-4BD8-B477-03DC8FE24ED2}" type="pres">
      <dgm:prSet presAssocID="{64DE9CE3-3A9F-414B-A9CD-ADC648999ED2}" presName="Name37" presStyleLbl="parChTrans1D2" presStyleIdx="3" presStyleCnt="4"/>
      <dgm:spPr/>
      <dgm:t>
        <a:bodyPr/>
        <a:lstStyle/>
        <a:p>
          <a:endParaRPr lang="ru-RU"/>
        </a:p>
      </dgm:t>
    </dgm:pt>
    <dgm:pt modelId="{4C522CF0-DBE8-4259-8EBA-87A08164DA5B}" type="pres">
      <dgm:prSet presAssocID="{533764AC-8B49-43E4-88D1-E06E17A5FB7C}" presName="hierRoot2" presStyleCnt="0">
        <dgm:presLayoutVars>
          <dgm:hierBranch val="init"/>
        </dgm:presLayoutVars>
      </dgm:prSet>
      <dgm:spPr/>
    </dgm:pt>
    <dgm:pt modelId="{1FCA303C-80FB-4EC1-AD63-BB558A1231C8}" type="pres">
      <dgm:prSet presAssocID="{533764AC-8B49-43E4-88D1-E06E17A5FB7C}" presName="rootComposite" presStyleCnt="0"/>
      <dgm:spPr/>
    </dgm:pt>
    <dgm:pt modelId="{DB3E2404-8A18-474E-B494-0156D67F3980}" type="pres">
      <dgm:prSet presAssocID="{533764AC-8B49-43E4-88D1-E06E17A5FB7C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AEE57D-FD70-42C0-BF2F-EC997BE8ED90}" type="pres">
      <dgm:prSet presAssocID="{533764AC-8B49-43E4-88D1-E06E17A5FB7C}" presName="rootConnector" presStyleLbl="node2" presStyleIdx="3" presStyleCnt="4"/>
      <dgm:spPr/>
      <dgm:t>
        <a:bodyPr/>
        <a:lstStyle/>
        <a:p>
          <a:endParaRPr lang="ru-RU"/>
        </a:p>
      </dgm:t>
    </dgm:pt>
    <dgm:pt modelId="{BEF5F4E8-971F-4FBA-9636-DCF9D9D560FA}" type="pres">
      <dgm:prSet presAssocID="{533764AC-8B49-43E4-88D1-E06E17A5FB7C}" presName="hierChild4" presStyleCnt="0"/>
      <dgm:spPr/>
    </dgm:pt>
    <dgm:pt modelId="{BBCFC2C9-48FD-4746-B5C7-648CFF9A4193}" type="pres">
      <dgm:prSet presAssocID="{533764AC-8B49-43E4-88D1-E06E17A5FB7C}" presName="hierChild5" presStyleCnt="0"/>
      <dgm:spPr/>
    </dgm:pt>
    <dgm:pt modelId="{D2143581-3E3D-4F8F-8E07-95A45977A476}" type="pres">
      <dgm:prSet presAssocID="{CBEFD9A9-C306-438B-9EDA-54F3EAA799A1}" presName="hierChild3" presStyleCnt="0"/>
      <dgm:spPr/>
    </dgm:pt>
  </dgm:ptLst>
  <dgm:cxnLst>
    <dgm:cxn modelId="{2F0DB2A0-3B4D-4FDA-8CE7-A153E62728C8}" type="presOf" srcId="{43BD64C4-3CCB-4CEC-896D-A448D4303C41}" destId="{F7E27E40-90E9-471C-876E-7B295D0724FD}" srcOrd="0" destOrd="0" presId="urn:microsoft.com/office/officeart/2005/8/layout/orgChart1"/>
    <dgm:cxn modelId="{396BBAE1-1069-4CE4-BCC3-04DE573E3F7F}" srcId="{CBEFD9A9-C306-438B-9EDA-54F3EAA799A1}" destId="{C8DDCD70-48D9-4439-86F9-EE3403260083}" srcOrd="1" destOrd="0" parTransId="{43BD64C4-3CCB-4CEC-896D-A448D4303C41}" sibTransId="{6AA4C617-3C64-41D3-BF45-4E83B2350127}"/>
    <dgm:cxn modelId="{E9E2D646-C855-4661-B33E-37FED96DC19C}" type="presOf" srcId="{AA2D480E-6D3F-48AE-9504-64982C04C8F8}" destId="{A65A16E3-6C07-4F1B-A3B1-E125D2408697}" srcOrd="0" destOrd="0" presId="urn:microsoft.com/office/officeart/2005/8/layout/orgChart1"/>
    <dgm:cxn modelId="{8CA06D91-07F6-4B74-B0EE-50DF0FA0C44C}" srcId="{CBEFD9A9-C306-438B-9EDA-54F3EAA799A1}" destId="{533764AC-8B49-43E4-88D1-E06E17A5FB7C}" srcOrd="3" destOrd="0" parTransId="{64DE9CE3-3A9F-414B-A9CD-ADC648999ED2}" sibTransId="{B671A45F-3A16-41E3-8FDB-57E207FBE9F6}"/>
    <dgm:cxn modelId="{25D105D7-6029-4208-8FAC-A82498C1F8E9}" type="presOf" srcId="{71F74065-D585-440A-A3AA-845069C65C66}" destId="{7F0CEA8B-18EF-4070-B36E-F5917C3624A3}" srcOrd="0" destOrd="0" presId="urn:microsoft.com/office/officeart/2005/8/layout/orgChart1"/>
    <dgm:cxn modelId="{63B396F2-AED9-4241-BF32-31A9AB7F1319}" srcId="{AA2D480E-6D3F-48AE-9504-64982C04C8F8}" destId="{CBEFD9A9-C306-438B-9EDA-54F3EAA799A1}" srcOrd="0" destOrd="0" parTransId="{B7C4E65B-CAD7-4F08-8348-E02C1FA8C122}" sibTransId="{A02145FC-7B83-4182-AEC8-FFC7C7EE9A7E}"/>
    <dgm:cxn modelId="{17230C4A-3AD3-4B56-821D-47C578953A1E}" type="presOf" srcId="{C8DDCD70-48D9-4439-86F9-EE3403260083}" destId="{D0D16113-8EFD-48D2-8F1F-EA49690701B6}" srcOrd="1" destOrd="0" presId="urn:microsoft.com/office/officeart/2005/8/layout/orgChart1"/>
    <dgm:cxn modelId="{5ACD40C6-F991-40EB-B401-568381D70918}" type="presOf" srcId="{C8DDCD70-48D9-4439-86F9-EE3403260083}" destId="{5E701EDC-1212-424C-82C0-33FDC18B910F}" srcOrd="0" destOrd="0" presId="urn:microsoft.com/office/officeart/2005/8/layout/orgChart1"/>
    <dgm:cxn modelId="{BC4A6231-1BA8-4EF0-AAE9-A855EA4F0D86}" type="presOf" srcId="{CAA4EEF0-1D78-4F76-BC67-BD2E21C2DE26}" destId="{D7523E40-1FF3-4C85-A8E1-26D70E9664CD}" srcOrd="1" destOrd="0" presId="urn:microsoft.com/office/officeart/2005/8/layout/orgChart1"/>
    <dgm:cxn modelId="{B5DF41B2-79E2-43F6-A3E3-DD5B74600F5A}" type="presOf" srcId="{1FDC0F62-EDC3-4153-99A2-8258944B682F}" destId="{99CA3ADF-B8B4-4FC5-A8FD-59C243AAF95A}" srcOrd="0" destOrd="0" presId="urn:microsoft.com/office/officeart/2005/8/layout/orgChart1"/>
    <dgm:cxn modelId="{D63218BE-65E2-4ACC-A847-92855EEE066A}" type="presOf" srcId="{533764AC-8B49-43E4-88D1-E06E17A5FB7C}" destId="{DB3E2404-8A18-474E-B494-0156D67F3980}" srcOrd="0" destOrd="0" presId="urn:microsoft.com/office/officeart/2005/8/layout/orgChart1"/>
    <dgm:cxn modelId="{0EC007E8-4717-4813-8B06-7528907C798A}" type="presOf" srcId="{CAA4EEF0-1D78-4F76-BC67-BD2E21C2DE26}" destId="{BE7E75ED-4DB9-4658-9735-E493561E31E1}" srcOrd="0" destOrd="0" presId="urn:microsoft.com/office/officeart/2005/8/layout/orgChart1"/>
    <dgm:cxn modelId="{DF687B16-ADE5-4079-8BCA-0C5A05156437}" type="presOf" srcId="{D04B0E95-4C8E-4E1F-BD62-B1AE0269B1BE}" destId="{02DADBD2-6378-45E1-BC06-5A6198BFA820}" srcOrd="0" destOrd="0" presId="urn:microsoft.com/office/officeart/2005/8/layout/orgChart1"/>
    <dgm:cxn modelId="{8D9D53FD-70C4-4CDD-945B-D7AA3258254E}" type="presOf" srcId="{CBEFD9A9-C306-438B-9EDA-54F3EAA799A1}" destId="{1A531386-FC09-40A5-99FC-9BBA8A160424}" srcOrd="1" destOrd="0" presId="urn:microsoft.com/office/officeart/2005/8/layout/orgChart1"/>
    <dgm:cxn modelId="{DF5502FC-C129-416A-A0C1-C987FA3AED1F}" type="presOf" srcId="{533764AC-8B49-43E4-88D1-E06E17A5FB7C}" destId="{4BAEE57D-FD70-42C0-BF2F-EC997BE8ED90}" srcOrd="1" destOrd="0" presId="urn:microsoft.com/office/officeart/2005/8/layout/orgChart1"/>
    <dgm:cxn modelId="{2C144DE5-6B4D-492C-BFC5-DC74604F6DDC}" type="presOf" srcId="{1FDC0F62-EDC3-4153-99A2-8258944B682F}" destId="{7DF9F9C1-EAC4-4BC2-AA82-4A33712128AC}" srcOrd="1" destOrd="0" presId="urn:microsoft.com/office/officeart/2005/8/layout/orgChart1"/>
    <dgm:cxn modelId="{AD5ECC2C-3273-4BD2-9BD6-5377D25C7945}" srcId="{CBEFD9A9-C306-438B-9EDA-54F3EAA799A1}" destId="{1FDC0F62-EDC3-4153-99A2-8258944B682F}" srcOrd="2" destOrd="0" parTransId="{D04B0E95-4C8E-4E1F-BD62-B1AE0269B1BE}" sibTransId="{6F350F53-4346-4FE9-A195-389E96335AAF}"/>
    <dgm:cxn modelId="{5058B2D2-0391-445E-9BD4-62091AB5D3FC}" type="presOf" srcId="{CBEFD9A9-C306-438B-9EDA-54F3EAA799A1}" destId="{72D24F0C-3DE7-47A2-A854-D4A014D96D49}" srcOrd="0" destOrd="0" presId="urn:microsoft.com/office/officeart/2005/8/layout/orgChart1"/>
    <dgm:cxn modelId="{4F793A41-933E-4C4B-83C8-1A79BD36F475}" srcId="{CBEFD9A9-C306-438B-9EDA-54F3EAA799A1}" destId="{CAA4EEF0-1D78-4F76-BC67-BD2E21C2DE26}" srcOrd="0" destOrd="0" parTransId="{71F74065-D585-440A-A3AA-845069C65C66}" sibTransId="{4D653362-EAEC-4EAD-85C9-876D7742116C}"/>
    <dgm:cxn modelId="{8E0AC459-F381-4DAA-9E09-0A24A3A2C6F5}" type="presOf" srcId="{64DE9CE3-3A9F-414B-A9CD-ADC648999ED2}" destId="{393FEE75-54FE-4BD8-B477-03DC8FE24ED2}" srcOrd="0" destOrd="0" presId="urn:microsoft.com/office/officeart/2005/8/layout/orgChart1"/>
    <dgm:cxn modelId="{1DB4CBBF-01B6-41A2-914C-F2A805252B71}" type="presParOf" srcId="{A65A16E3-6C07-4F1B-A3B1-E125D2408697}" destId="{93F1B2D8-27C6-4CD4-8EED-561F905518D8}" srcOrd="0" destOrd="0" presId="urn:microsoft.com/office/officeart/2005/8/layout/orgChart1"/>
    <dgm:cxn modelId="{2341427C-C4C1-4E02-9FD0-177E8876542A}" type="presParOf" srcId="{93F1B2D8-27C6-4CD4-8EED-561F905518D8}" destId="{F26ABFFD-BDF9-452C-A841-4BF7CA768F35}" srcOrd="0" destOrd="0" presId="urn:microsoft.com/office/officeart/2005/8/layout/orgChart1"/>
    <dgm:cxn modelId="{8BEF76C5-15F5-458B-AC40-E13C47703678}" type="presParOf" srcId="{F26ABFFD-BDF9-452C-A841-4BF7CA768F35}" destId="{72D24F0C-3DE7-47A2-A854-D4A014D96D49}" srcOrd="0" destOrd="0" presId="urn:microsoft.com/office/officeart/2005/8/layout/orgChart1"/>
    <dgm:cxn modelId="{0BEA961A-DC20-4D3D-B85F-D21FEB3136AC}" type="presParOf" srcId="{F26ABFFD-BDF9-452C-A841-4BF7CA768F35}" destId="{1A531386-FC09-40A5-99FC-9BBA8A160424}" srcOrd="1" destOrd="0" presId="urn:microsoft.com/office/officeart/2005/8/layout/orgChart1"/>
    <dgm:cxn modelId="{3A279007-0B6F-4FE5-86EA-15301B7958FC}" type="presParOf" srcId="{93F1B2D8-27C6-4CD4-8EED-561F905518D8}" destId="{E56A2F0B-F8AB-485C-9173-0ADA1267E7DA}" srcOrd="1" destOrd="0" presId="urn:microsoft.com/office/officeart/2005/8/layout/orgChart1"/>
    <dgm:cxn modelId="{C0CF819E-C046-447D-BC52-E83F7A20B233}" type="presParOf" srcId="{E56A2F0B-F8AB-485C-9173-0ADA1267E7DA}" destId="{7F0CEA8B-18EF-4070-B36E-F5917C3624A3}" srcOrd="0" destOrd="0" presId="urn:microsoft.com/office/officeart/2005/8/layout/orgChart1"/>
    <dgm:cxn modelId="{1D2A3A2A-B1E9-4A35-8DA5-CA120C57B498}" type="presParOf" srcId="{E56A2F0B-F8AB-485C-9173-0ADA1267E7DA}" destId="{47C40FE4-3DF2-4CED-AFD3-F819070D18D3}" srcOrd="1" destOrd="0" presId="urn:microsoft.com/office/officeart/2005/8/layout/orgChart1"/>
    <dgm:cxn modelId="{639B05BF-3A24-4475-BE95-8E580AE4BAA7}" type="presParOf" srcId="{47C40FE4-3DF2-4CED-AFD3-F819070D18D3}" destId="{990BF928-2312-4B4B-A28A-56F114DD1DA1}" srcOrd="0" destOrd="0" presId="urn:microsoft.com/office/officeart/2005/8/layout/orgChart1"/>
    <dgm:cxn modelId="{EE7EF8A0-A52D-49FB-8079-57A2FF5499AE}" type="presParOf" srcId="{990BF928-2312-4B4B-A28A-56F114DD1DA1}" destId="{BE7E75ED-4DB9-4658-9735-E493561E31E1}" srcOrd="0" destOrd="0" presId="urn:microsoft.com/office/officeart/2005/8/layout/orgChart1"/>
    <dgm:cxn modelId="{E6C9AD3E-3515-446D-8DBF-DA6FA26ACB1E}" type="presParOf" srcId="{990BF928-2312-4B4B-A28A-56F114DD1DA1}" destId="{D7523E40-1FF3-4C85-A8E1-26D70E9664CD}" srcOrd="1" destOrd="0" presId="urn:microsoft.com/office/officeart/2005/8/layout/orgChart1"/>
    <dgm:cxn modelId="{930D8ADA-C18A-4484-8EDB-3CF7D00DF5DD}" type="presParOf" srcId="{47C40FE4-3DF2-4CED-AFD3-F819070D18D3}" destId="{34BA98F7-7CF2-4C2E-A9A6-ED88AE2664F6}" srcOrd="1" destOrd="0" presId="urn:microsoft.com/office/officeart/2005/8/layout/orgChart1"/>
    <dgm:cxn modelId="{1E8AAEF4-86A1-48EE-9599-F800832E69B2}" type="presParOf" srcId="{47C40FE4-3DF2-4CED-AFD3-F819070D18D3}" destId="{8E1E29B4-789C-4170-B2E8-6FF139AF781B}" srcOrd="2" destOrd="0" presId="urn:microsoft.com/office/officeart/2005/8/layout/orgChart1"/>
    <dgm:cxn modelId="{8A1EB298-93FD-4B12-B7CE-E530D7EACD1F}" type="presParOf" srcId="{E56A2F0B-F8AB-485C-9173-0ADA1267E7DA}" destId="{F7E27E40-90E9-471C-876E-7B295D0724FD}" srcOrd="2" destOrd="0" presId="urn:microsoft.com/office/officeart/2005/8/layout/orgChart1"/>
    <dgm:cxn modelId="{281FEFBC-9050-4314-B0E6-773131EE4C48}" type="presParOf" srcId="{E56A2F0B-F8AB-485C-9173-0ADA1267E7DA}" destId="{0823F157-A55B-40BE-9450-E6637E28612F}" srcOrd="3" destOrd="0" presId="urn:microsoft.com/office/officeart/2005/8/layout/orgChart1"/>
    <dgm:cxn modelId="{793009AE-A9F2-4395-9628-2EA41A254199}" type="presParOf" srcId="{0823F157-A55B-40BE-9450-E6637E28612F}" destId="{12702422-A11B-4A1F-BA80-70540F880A8F}" srcOrd="0" destOrd="0" presId="urn:microsoft.com/office/officeart/2005/8/layout/orgChart1"/>
    <dgm:cxn modelId="{FAAC3FD4-B4F1-45B9-A6FE-B12B558F1AC5}" type="presParOf" srcId="{12702422-A11B-4A1F-BA80-70540F880A8F}" destId="{5E701EDC-1212-424C-82C0-33FDC18B910F}" srcOrd="0" destOrd="0" presId="urn:microsoft.com/office/officeart/2005/8/layout/orgChart1"/>
    <dgm:cxn modelId="{F79570D2-81F1-4BC6-8B8F-A07E046F70A0}" type="presParOf" srcId="{12702422-A11B-4A1F-BA80-70540F880A8F}" destId="{D0D16113-8EFD-48D2-8F1F-EA49690701B6}" srcOrd="1" destOrd="0" presId="urn:microsoft.com/office/officeart/2005/8/layout/orgChart1"/>
    <dgm:cxn modelId="{5347A03B-1DF7-4066-9A02-F3AB9F4A3EBD}" type="presParOf" srcId="{0823F157-A55B-40BE-9450-E6637E28612F}" destId="{9ABC5BAE-423E-4526-BB11-18D59FC49CD0}" srcOrd="1" destOrd="0" presId="urn:microsoft.com/office/officeart/2005/8/layout/orgChart1"/>
    <dgm:cxn modelId="{4B679AE9-4412-4858-A270-4B7D8D307B45}" type="presParOf" srcId="{0823F157-A55B-40BE-9450-E6637E28612F}" destId="{C14EED4D-FFE1-4353-B552-A15DF6B48A5F}" srcOrd="2" destOrd="0" presId="urn:microsoft.com/office/officeart/2005/8/layout/orgChart1"/>
    <dgm:cxn modelId="{64C12A77-6B8C-40D7-9822-9A6688841CC6}" type="presParOf" srcId="{E56A2F0B-F8AB-485C-9173-0ADA1267E7DA}" destId="{02DADBD2-6378-45E1-BC06-5A6198BFA820}" srcOrd="4" destOrd="0" presId="urn:microsoft.com/office/officeart/2005/8/layout/orgChart1"/>
    <dgm:cxn modelId="{37E1DE29-A418-43AE-91CF-CBCB9929B04B}" type="presParOf" srcId="{E56A2F0B-F8AB-485C-9173-0ADA1267E7DA}" destId="{571F30FF-38EB-41DD-A6D0-D0E599A2A720}" srcOrd="5" destOrd="0" presId="urn:microsoft.com/office/officeart/2005/8/layout/orgChart1"/>
    <dgm:cxn modelId="{7C373944-9C0F-4040-A5FF-DC6E1919D1C3}" type="presParOf" srcId="{571F30FF-38EB-41DD-A6D0-D0E599A2A720}" destId="{CB016268-EF23-471D-BB5E-2A8E8CC118C0}" srcOrd="0" destOrd="0" presId="urn:microsoft.com/office/officeart/2005/8/layout/orgChart1"/>
    <dgm:cxn modelId="{E1D76D4D-7C13-4EB6-9E86-F2B1EBE48A3D}" type="presParOf" srcId="{CB016268-EF23-471D-BB5E-2A8E8CC118C0}" destId="{99CA3ADF-B8B4-4FC5-A8FD-59C243AAF95A}" srcOrd="0" destOrd="0" presId="urn:microsoft.com/office/officeart/2005/8/layout/orgChart1"/>
    <dgm:cxn modelId="{5DE13502-0CA2-46FC-A07E-CB14D7D1A4F8}" type="presParOf" srcId="{CB016268-EF23-471D-BB5E-2A8E8CC118C0}" destId="{7DF9F9C1-EAC4-4BC2-AA82-4A33712128AC}" srcOrd="1" destOrd="0" presId="urn:microsoft.com/office/officeart/2005/8/layout/orgChart1"/>
    <dgm:cxn modelId="{5E804444-E584-46B9-AD28-953AE0B3AAA4}" type="presParOf" srcId="{571F30FF-38EB-41DD-A6D0-D0E599A2A720}" destId="{992AAE2A-508B-4ECB-BD8D-B1C8A231ADDB}" srcOrd="1" destOrd="0" presId="urn:microsoft.com/office/officeart/2005/8/layout/orgChart1"/>
    <dgm:cxn modelId="{A1D09DFF-346A-4242-A2F1-74295F9714D4}" type="presParOf" srcId="{571F30FF-38EB-41DD-A6D0-D0E599A2A720}" destId="{7CD012CB-23CF-4095-99B1-23142797B2DD}" srcOrd="2" destOrd="0" presId="urn:microsoft.com/office/officeart/2005/8/layout/orgChart1"/>
    <dgm:cxn modelId="{4AAA96CE-5589-4AEA-B5BE-58605B3DAD10}" type="presParOf" srcId="{E56A2F0B-F8AB-485C-9173-0ADA1267E7DA}" destId="{393FEE75-54FE-4BD8-B477-03DC8FE24ED2}" srcOrd="6" destOrd="0" presId="urn:microsoft.com/office/officeart/2005/8/layout/orgChart1"/>
    <dgm:cxn modelId="{FD89A25C-F960-4ACE-AD3B-2C06C6DC769A}" type="presParOf" srcId="{E56A2F0B-F8AB-485C-9173-0ADA1267E7DA}" destId="{4C522CF0-DBE8-4259-8EBA-87A08164DA5B}" srcOrd="7" destOrd="0" presId="urn:microsoft.com/office/officeart/2005/8/layout/orgChart1"/>
    <dgm:cxn modelId="{661A26A1-F208-4DBC-935A-C63839C17D1C}" type="presParOf" srcId="{4C522CF0-DBE8-4259-8EBA-87A08164DA5B}" destId="{1FCA303C-80FB-4EC1-AD63-BB558A1231C8}" srcOrd="0" destOrd="0" presId="urn:microsoft.com/office/officeart/2005/8/layout/orgChart1"/>
    <dgm:cxn modelId="{F0DA06FD-B619-4E0E-AFE1-112E6F222241}" type="presParOf" srcId="{1FCA303C-80FB-4EC1-AD63-BB558A1231C8}" destId="{DB3E2404-8A18-474E-B494-0156D67F3980}" srcOrd="0" destOrd="0" presId="urn:microsoft.com/office/officeart/2005/8/layout/orgChart1"/>
    <dgm:cxn modelId="{23294C87-7248-419A-BF38-C233E2DF974E}" type="presParOf" srcId="{1FCA303C-80FB-4EC1-AD63-BB558A1231C8}" destId="{4BAEE57D-FD70-42C0-BF2F-EC997BE8ED90}" srcOrd="1" destOrd="0" presId="urn:microsoft.com/office/officeart/2005/8/layout/orgChart1"/>
    <dgm:cxn modelId="{7EB51C2F-3D3D-4FC7-917A-3FED0A84BBEB}" type="presParOf" srcId="{4C522CF0-DBE8-4259-8EBA-87A08164DA5B}" destId="{BEF5F4E8-971F-4FBA-9636-DCF9D9D560FA}" srcOrd="1" destOrd="0" presId="urn:microsoft.com/office/officeart/2005/8/layout/orgChart1"/>
    <dgm:cxn modelId="{A5AB0DBC-C4C1-477D-A886-13BBEC85E8C2}" type="presParOf" srcId="{4C522CF0-DBE8-4259-8EBA-87A08164DA5B}" destId="{BBCFC2C9-48FD-4746-B5C7-648CFF9A4193}" srcOrd="2" destOrd="0" presId="urn:microsoft.com/office/officeart/2005/8/layout/orgChart1"/>
    <dgm:cxn modelId="{A005FE1E-F5B1-4E30-9C08-4678E9B34AB1}" type="presParOf" srcId="{93F1B2D8-27C6-4CD4-8EED-561F905518D8}" destId="{D2143581-3E3D-4F8F-8E07-95A45977A4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D0BA2F-C074-4D95-A237-CBA9AC2186D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A62817-A27C-4C44-B6E7-6655ECEB8768}">
      <dgm:prSet phldrT="[Текст]"/>
      <dgm:spPr/>
      <dgm:t>
        <a:bodyPr/>
        <a:lstStyle/>
        <a:p>
          <a:r>
            <a:rPr lang="ru-RU" b="1" dirty="0" smtClean="0"/>
            <a:t>Типы стратификации</a:t>
          </a:r>
          <a:endParaRPr lang="ru-RU" b="1" dirty="0"/>
        </a:p>
      </dgm:t>
    </dgm:pt>
    <dgm:pt modelId="{20ACA4A9-CDC3-406E-83DC-AB5E4DF8B87D}" type="parTrans" cxnId="{32E74A86-4F6D-4389-B2F7-8AE3D439F158}">
      <dgm:prSet/>
      <dgm:spPr/>
      <dgm:t>
        <a:bodyPr/>
        <a:lstStyle/>
        <a:p>
          <a:endParaRPr lang="ru-RU"/>
        </a:p>
      </dgm:t>
    </dgm:pt>
    <dgm:pt modelId="{3F9054EB-1C94-4B74-B7E1-0CC4CE435055}" type="sibTrans" cxnId="{32E74A86-4F6D-4389-B2F7-8AE3D439F158}">
      <dgm:prSet/>
      <dgm:spPr/>
      <dgm:t>
        <a:bodyPr/>
        <a:lstStyle/>
        <a:p>
          <a:endParaRPr lang="ru-RU"/>
        </a:p>
      </dgm:t>
    </dgm:pt>
    <dgm:pt modelId="{C590D24C-891E-4F74-8148-01453D46BA73}">
      <dgm:prSet phldrT="[Текст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Закрытые общества</a:t>
          </a:r>
          <a:endParaRPr lang="ru-RU" b="1" dirty="0"/>
        </a:p>
      </dgm:t>
    </dgm:pt>
    <dgm:pt modelId="{CE98D832-25B9-4847-BA7B-F2A96697389A}" type="parTrans" cxnId="{ECD995E4-94ED-4E2C-92C5-A8C413AE45B5}">
      <dgm:prSet/>
      <dgm:spPr/>
      <dgm:t>
        <a:bodyPr/>
        <a:lstStyle/>
        <a:p>
          <a:endParaRPr lang="ru-RU"/>
        </a:p>
      </dgm:t>
    </dgm:pt>
    <dgm:pt modelId="{077CD4EB-E0E0-4E46-81D2-4EC04ECCB806}" type="sibTrans" cxnId="{ECD995E4-94ED-4E2C-92C5-A8C413AE45B5}">
      <dgm:prSet/>
      <dgm:spPr/>
      <dgm:t>
        <a:bodyPr/>
        <a:lstStyle/>
        <a:p>
          <a:endParaRPr lang="ru-RU"/>
        </a:p>
      </dgm:t>
    </dgm:pt>
    <dgm:pt modelId="{F4F440EF-F7B7-409F-A72E-0CADD853FCA4}">
      <dgm:prSet phldrT="[Текст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сословия</a:t>
          </a:r>
          <a:endParaRPr lang="ru-RU" b="1" dirty="0"/>
        </a:p>
      </dgm:t>
    </dgm:pt>
    <dgm:pt modelId="{9CD1CC27-6079-4CD6-BCBB-77806819A779}" type="parTrans" cxnId="{F6AADA82-A5DF-4647-9C32-C4B46FE6B063}">
      <dgm:prSet/>
      <dgm:spPr/>
      <dgm:t>
        <a:bodyPr/>
        <a:lstStyle/>
        <a:p>
          <a:endParaRPr lang="ru-RU"/>
        </a:p>
      </dgm:t>
    </dgm:pt>
    <dgm:pt modelId="{F3C6AA27-A7D1-42CE-95F0-B6DE074228B6}" type="sibTrans" cxnId="{F6AADA82-A5DF-4647-9C32-C4B46FE6B063}">
      <dgm:prSet/>
      <dgm:spPr/>
      <dgm:t>
        <a:bodyPr/>
        <a:lstStyle/>
        <a:p>
          <a:endParaRPr lang="ru-RU"/>
        </a:p>
      </dgm:t>
    </dgm:pt>
    <dgm:pt modelId="{7AB3FFE1-F7B1-45EB-8A22-7E3E48C6FBB6}">
      <dgm:prSet phldrT="[Текст]"/>
      <dgm:sp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ru-RU" b="1" dirty="0" smtClean="0"/>
            <a:t>Открытые общества</a:t>
          </a:r>
          <a:endParaRPr lang="ru-RU" b="1" dirty="0"/>
        </a:p>
      </dgm:t>
    </dgm:pt>
    <dgm:pt modelId="{6D6502C3-F8B8-4F16-9F4B-7F1A9922CE32}" type="parTrans" cxnId="{4ED6A030-CDD7-4679-A8A9-F2834350FE09}">
      <dgm:prSet/>
      <dgm:spPr/>
      <dgm:t>
        <a:bodyPr/>
        <a:lstStyle/>
        <a:p>
          <a:endParaRPr lang="ru-RU"/>
        </a:p>
      </dgm:t>
    </dgm:pt>
    <dgm:pt modelId="{0F21F4EA-6D2B-4F81-B115-C0A8316CC84E}" type="sibTrans" cxnId="{4ED6A030-CDD7-4679-A8A9-F2834350FE09}">
      <dgm:prSet/>
      <dgm:spPr/>
      <dgm:t>
        <a:bodyPr/>
        <a:lstStyle/>
        <a:p>
          <a:endParaRPr lang="ru-RU"/>
        </a:p>
      </dgm:t>
    </dgm:pt>
    <dgm:pt modelId="{05A5D9DD-E5D9-4E74-BAEE-C67E1E1926DC}">
      <dgm:prSet phldrT="[Текст]"/>
      <dgm:spPr>
        <a:gradFill rotWithShape="0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классы</a:t>
          </a:r>
          <a:endParaRPr lang="ru-RU" b="1" dirty="0"/>
        </a:p>
      </dgm:t>
    </dgm:pt>
    <dgm:pt modelId="{2800448B-4D73-4628-8030-874492835B50}" type="parTrans" cxnId="{0E1630BE-76F6-4EFC-BAB3-A5F3BC6C7587}">
      <dgm:prSet/>
      <dgm:spPr/>
      <dgm:t>
        <a:bodyPr/>
        <a:lstStyle/>
        <a:p>
          <a:endParaRPr lang="ru-RU"/>
        </a:p>
      </dgm:t>
    </dgm:pt>
    <dgm:pt modelId="{EFCA325F-B695-4AFD-813D-55CD59B50863}" type="sibTrans" cxnId="{0E1630BE-76F6-4EFC-BAB3-A5F3BC6C7587}">
      <dgm:prSet/>
      <dgm:spPr/>
      <dgm:t>
        <a:bodyPr/>
        <a:lstStyle/>
        <a:p>
          <a:endParaRPr lang="ru-RU"/>
        </a:p>
      </dgm:t>
    </dgm:pt>
    <dgm:pt modelId="{CFCE916A-E85E-437A-AD55-D64C21B2B67F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касты</a:t>
          </a:r>
          <a:endParaRPr lang="ru-RU" b="1" dirty="0"/>
        </a:p>
      </dgm:t>
    </dgm:pt>
    <dgm:pt modelId="{1C866584-2C96-4213-8403-E62DAB27EE78}" type="parTrans" cxnId="{D4CBDEF5-E284-4490-8292-50A490B97ADA}">
      <dgm:prSet/>
      <dgm:spPr/>
      <dgm:t>
        <a:bodyPr/>
        <a:lstStyle/>
        <a:p>
          <a:endParaRPr lang="ru-RU"/>
        </a:p>
      </dgm:t>
    </dgm:pt>
    <dgm:pt modelId="{A2D75E72-88F4-4239-94CF-D3D85DE75AAE}" type="sibTrans" cxnId="{D4CBDEF5-E284-4490-8292-50A490B97ADA}">
      <dgm:prSet/>
      <dgm:spPr/>
      <dgm:t>
        <a:bodyPr/>
        <a:lstStyle/>
        <a:p>
          <a:endParaRPr lang="ru-RU"/>
        </a:p>
      </dgm:t>
    </dgm:pt>
    <dgm:pt modelId="{59E704E0-F760-4AEC-A831-D2127B127370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рабство</a:t>
          </a:r>
          <a:endParaRPr lang="ru-RU" b="1" dirty="0"/>
        </a:p>
      </dgm:t>
    </dgm:pt>
    <dgm:pt modelId="{0585CB36-3BFC-49E1-A754-853F82F24929}" type="parTrans" cxnId="{5F7C941D-C765-4AF7-96A9-B38AE4D3E2AE}">
      <dgm:prSet/>
      <dgm:spPr/>
      <dgm:t>
        <a:bodyPr/>
        <a:lstStyle/>
        <a:p>
          <a:endParaRPr lang="ru-RU"/>
        </a:p>
      </dgm:t>
    </dgm:pt>
    <dgm:pt modelId="{B3270AC3-6699-49A2-A702-4746B540D605}" type="sibTrans" cxnId="{5F7C941D-C765-4AF7-96A9-B38AE4D3E2AE}">
      <dgm:prSet/>
      <dgm:spPr/>
      <dgm:t>
        <a:bodyPr/>
        <a:lstStyle/>
        <a:p>
          <a:endParaRPr lang="ru-RU"/>
        </a:p>
      </dgm:t>
    </dgm:pt>
    <dgm:pt modelId="{6FA6A103-FEA6-4820-9A72-9A666C5C7FBD}" type="pres">
      <dgm:prSet presAssocID="{66D0BA2F-C074-4D95-A237-CBA9AC2186D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F7DC5E5-F0AE-471C-A7FA-E24C50CDA46E}" type="pres">
      <dgm:prSet presAssocID="{5CA62817-A27C-4C44-B6E7-6655ECEB8768}" presName="hierRoot1" presStyleCnt="0"/>
      <dgm:spPr/>
    </dgm:pt>
    <dgm:pt modelId="{CF265740-6904-47A4-ABFD-E3F7E0EB41F1}" type="pres">
      <dgm:prSet presAssocID="{5CA62817-A27C-4C44-B6E7-6655ECEB8768}" presName="composite" presStyleCnt="0"/>
      <dgm:spPr/>
    </dgm:pt>
    <dgm:pt modelId="{F2F6FFBA-ACA7-48EE-B843-193930CC0645}" type="pres">
      <dgm:prSet presAssocID="{5CA62817-A27C-4C44-B6E7-6655ECEB8768}" presName="background" presStyleLbl="node0" presStyleIdx="0" presStyleCnt="1"/>
      <dgm:spPr/>
    </dgm:pt>
    <dgm:pt modelId="{BCFA5579-3483-44FC-BAD6-B1EF1A8DB238}" type="pres">
      <dgm:prSet presAssocID="{5CA62817-A27C-4C44-B6E7-6655ECEB876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BC5B8-3B1A-4154-85CE-3131E38D0276}" type="pres">
      <dgm:prSet presAssocID="{5CA62817-A27C-4C44-B6E7-6655ECEB8768}" presName="hierChild2" presStyleCnt="0"/>
      <dgm:spPr/>
    </dgm:pt>
    <dgm:pt modelId="{0393BAB4-2153-44EA-9022-6E5108889AA5}" type="pres">
      <dgm:prSet presAssocID="{CE98D832-25B9-4847-BA7B-F2A96697389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FBFEDBC-BFFC-4693-BD96-BF3E04F25B26}" type="pres">
      <dgm:prSet presAssocID="{C590D24C-891E-4F74-8148-01453D46BA73}" presName="hierRoot2" presStyleCnt="0"/>
      <dgm:spPr/>
    </dgm:pt>
    <dgm:pt modelId="{1804273E-635A-45A6-ADE8-5C0ABBAC3913}" type="pres">
      <dgm:prSet presAssocID="{C590D24C-891E-4F74-8148-01453D46BA73}" presName="composite2" presStyleCnt="0"/>
      <dgm:spPr/>
    </dgm:pt>
    <dgm:pt modelId="{8B8CD88C-2C8D-480F-A389-7909C2F3B927}" type="pres">
      <dgm:prSet presAssocID="{C590D24C-891E-4F74-8148-01453D46BA73}" presName="background2" presStyleLbl="node2" presStyleIdx="0" presStyleCnt="2"/>
      <dgm:spPr/>
    </dgm:pt>
    <dgm:pt modelId="{28623035-7873-4B85-95DD-BB6D3BD4A640}" type="pres">
      <dgm:prSet presAssocID="{C590D24C-891E-4F74-8148-01453D46BA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B0049-A082-4A35-9C4F-B6AB1C287BF8}" type="pres">
      <dgm:prSet presAssocID="{C590D24C-891E-4F74-8148-01453D46BA73}" presName="hierChild3" presStyleCnt="0"/>
      <dgm:spPr/>
    </dgm:pt>
    <dgm:pt modelId="{1431345D-7F05-42DD-A6EB-453982E9C02C}" type="pres">
      <dgm:prSet presAssocID="{1C866584-2C96-4213-8403-E62DAB27EE78}" presName="Name17" presStyleLbl="parChTrans1D3" presStyleIdx="0" presStyleCnt="4"/>
      <dgm:spPr/>
      <dgm:t>
        <a:bodyPr/>
        <a:lstStyle/>
        <a:p>
          <a:endParaRPr lang="ru-RU"/>
        </a:p>
      </dgm:t>
    </dgm:pt>
    <dgm:pt modelId="{E4F01FDA-3D95-418E-90D0-EFF42CF0AE88}" type="pres">
      <dgm:prSet presAssocID="{CFCE916A-E85E-437A-AD55-D64C21B2B67F}" presName="hierRoot3" presStyleCnt="0"/>
      <dgm:spPr/>
    </dgm:pt>
    <dgm:pt modelId="{49EC9DC7-6D39-420D-A368-3D77067B8A29}" type="pres">
      <dgm:prSet presAssocID="{CFCE916A-E85E-437A-AD55-D64C21B2B67F}" presName="composite3" presStyleCnt="0"/>
      <dgm:spPr/>
    </dgm:pt>
    <dgm:pt modelId="{FE763075-A940-43FA-B3AE-4C992D1F69D4}" type="pres">
      <dgm:prSet presAssocID="{CFCE916A-E85E-437A-AD55-D64C21B2B67F}" presName="background3" presStyleLbl="node3" presStyleIdx="0" presStyleCnt="4"/>
      <dgm:spPr/>
    </dgm:pt>
    <dgm:pt modelId="{DBE32B8B-90BA-4A72-A5B5-AE19BDFCD130}" type="pres">
      <dgm:prSet presAssocID="{CFCE916A-E85E-437A-AD55-D64C21B2B67F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3330A1-DE9C-4B34-A9A8-4914827D3DA1}" type="pres">
      <dgm:prSet presAssocID="{CFCE916A-E85E-437A-AD55-D64C21B2B67F}" presName="hierChild4" presStyleCnt="0"/>
      <dgm:spPr/>
    </dgm:pt>
    <dgm:pt modelId="{CC962473-B61E-4CFA-9BEF-3FA977EB1D29}" type="pres">
      <dgm:prSet presAssocID="{0585CB36-3BFC-49E1-A754-853F82F24929}" presName="Name17" presStyleLbl="parChTrans1D3" presStyleIdx="1" presStyleCnt="4"/>
      <dgm:spPr/>
      <dgm:t>
        <a:bodyPr/>
        <a:lstStyle/>
        <a:p>
          <a:endParaRPr lang="ru-RU"/>
        </a:p>
      </dgm:t>
    </dgm:pt>
    <dgm:pt modelId="{D263973A-A706-429B-A6B8-55BF28E7AB08}" type="pres">
      <dgm:prSet presAssocID="{59E704E0-F760-4AEC-A831-D2127B127370}" presName="hierRoot3" presStyleCnt="0"/>
      <dgm:spPr/>
    </dgm:pt>
    <dgm:pt modelId="{DFD62D16-0857-45CC-A373-299323083137}" type="pres">
      <dgm:prSet presAssocID="{59E704E0-F760-4AEC-A831-D2127B127370}" presName="composite3" presStyleCnt="0"/>
      <dgm:spPr/>
    </dgm:pt>
    <dgm:pt modelId="{06F7AA4F-34E0-4899-8DD1-583EB04B6A72}" type="pres">
      <dgm:prSet presAssocID="{59E704E0-F760-4AEC-A831-D2127B127370}" presName="background3" presStyleLbl="node3" presStyleIdx="1" presStyleCnt="4"/>
      <dgm:spPr/>
    </dgm:pt>
    <dgm:pt modelId="{2A7D5EF7-6625-4AB6-B1A8-5628128EE02D}" type="pres">
      <dgm:prSet presAssocID="{59E704E0-F760-4AEC-A831-D2127B12737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08D2A-0723-4C57-B6F2-F7B99F17DD74}" type="pres">
      <dgm:prSet presAssocID="{59E704E0-F760-4AEC-A831-D2127B127370}" presName="hierChild4" presStyleCnt="0"/>
      <dgm:spPr/>
    </dgm:pt>
    <dgm:pt modelId="{104CE42A-6AD4-48CD-866D-85BF84A9FB27}" type="pres">
      <dgm:prSet presAssocID="{9CD1CC27-6079-4CD6-BCBB-77806819A779}" presName="Name17" presStyleLbl="parChTrans1D3" presStyleIdx="2" presStyleCnt="4"/>
      <dgm:spPr/>
      <dgm:t>
        <a:bodyPr/>
        <a:lstStyle/>
        <a:p>
          <a:endParaRPr lang="ru-RU"/>
        </a:p>
      </dgm:t>
    </dgm:pt>
    <dgm:pt modelId="{5D326407-AE61-4038-B957-E6051A717FF0}" type="pres">
      <dgm:prSet presAssocID="{F4F440EF-F7B7-409F-A72E-0CADD853FCA4}" presName="hierRoot3" presStyleCnt="0"/>
      <dgm:spPr/>
    </dgm:pt>
    <dgm:pt modelId="{2A883307-6B22-44F7-9127-EA9C2433BE92}" type="pres">
      <dgm:prSet presAssocID="{F4F440EF-F7B7-409F-A72E-0CADD853FCA4}" presName="composite3" presStyleCnt="0"/>
      <dgm:spPr/>
    </dgm:pt>
    <dgm:pt modelId="{5A17A7E2-8CD7-4519-9847-74B4249BBAA9}" type="pres">
      <dgm:prSet presAssocID="{F4F440EF-F7B7-409F-A72E-0CADD853FCA4}" presName="background3" presStyleLbl="node3" presStyleIdx="2" presStyleCnt="4"/>
      <dgm:spPr/>
    </dgm:pt>
    <dgm:pt modelId="{D9279D13-6BA9-469B-9A41-0C64ED80F441}" type="pres">
      <dgm:prSet presAssocID="{F4F440EF-F7B7-409F-A72E-0CADD853FCA4}" presName="text3" presStyleLbl="fgAcc3" presStyleIdx="2" presStyleCnt="4" custAng="0" custLinFactNeighborX="-575" custLinFactNeighborY="2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42D3A-B4B7-4972-AACA-804E170DC8FC}" type="pres">
      <dgm:prSet presAssocID="{F4F440EF-F7B7-409F-A72E-0CADD853FCA4}" presName="hierChild4" presStyleCnt="0"/>
      <dgm:spPr/>
    </dgm:pt>
    <dgm:pt modelId="{17C8013E-B904-42D3-8AE2-F9C47D7F0E43}" type="pres">
      <dgm:prSet presAssocID="{6D6502C3-F8B8-4F16-9F4B-7F1A9922CE3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AEE8785-6493-4BA4-99CE-47EF35347181}" type="pres">
      <dgm:prSet presAssocID="{7AB3FFE1-F7B1-45EB-8A22-7E3E48C6FBB6}" presName="hierRoot2" presStyleCnt="0"/>
      <dgm:spPr/>
    </dgm:pt>
    <dgm:pt modelId="{0720E614-BFE3-43B3-9F0D-B4B5A2399460}" type="pres">
      <dgm:prSet presAssocID="{7AB3FFE1-F7B1-45EB-8A22-7E3E48C6FBB6}" presName="composite2" presStyleCnt="0"/>
      <dgm:spPr/>
    </dgm:pt>
    <dgm:pt modelId="{6DDE6779-3E03-487C-A762-91E9E03AC494}" type="pres">
      <dgm:prSet presAssocID="{7AB3FFE1-F7B1-45EB-8A22-7E3E48C6FBB6}" presName="background2" presStyleLbl="node2" presStyleIdx="1" presStyleCnt="2"/>
      <dgm:spPr/>
    </dgm:pt>
    <dgm:pt modelId="{8582AB3B-1C92-4225-99BC-49BC16AF8061}" type="pres">
      <dgm:prSet presAssocID="{7AB3FFE1-F7B1-45EB-8A22-7E3E48C6FBB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F4120-80D6-4178-8A7A-1E38E5A265C3}" type="pres">
      <dgm:prSet presAssocID="{7AB3FFE1-F7B1-45EB-8A22-7E3E48C6FBB6}" presName="hierChild3" presStyleCnt="0"/>
      <dgm:spPr/>
    </dgm:pt>
    <dgm:pt modelId="{753D201C-23E9-477A-BEB5-19C6CEFB5C7D}" type="pres">
      <dgm:prSet presAssocID="{2800448B-4D73-4628-8030-874492835B50}" presName="Name17" presStyleLbl="parChTrans1D3" presStyleIdx="3" presStyleCnt="4"/>
      <dgm:spPr/>
      <dgm:t>
        <a:bodyPr/>
        <a:lstStyle/>
        <a:p>
          <a:endParaRPr lang="ru-RU"/>
        </a:p>
      </dgm:t>
    </dgm:pt>
    <dgm:pt modelId="{1C46061C-766B-45B2-ADFA-A0250C5AE17C}" type="pres">
      <dgm:prSet presAssocID="{05A5D9DD-E5D9-4E74-BAEE-C67E1E1926DC}" presName="hierRoot3" presStyleCnt="0"/>
      <dgm:spPr/>
    </dgm:pt>
    <dgm:pt modelId="{FE6CB638-2A21-4753-8F4F-F3463FBCC607}" type="pres">
      <dgm:prSet presAssocID="{05A5D9DD-E5D9-4E74-BAEE-C67E1E1926DC}" presName="composite3" presStyleCnt="0"/>
      <dgm:spPr/>
    </dgm:pt>
    <dgm:pt modelId="{E3767B5E-5429-4DBA-A03B-6A2F27A6CFDF}" type="pres">
      <dgm:prSet presAssocID="{05A5D9DD-E5D9-4E74-BAEE-C67E1E1926DC}" presName="background3" presStyleLbl="node3" presStyleIdx="3" presStyleCnt="4"/>
      <dgm:spPr/>
    </dgm:pt>
    <dgm:pt modelId="{482AA1E2-14A1-488E-9E6F-F28D9BEDB4A2}" type="pres">
      <dgm:prSet presAssocID="{05A5D9DD-E5D9-4E74-BAEE-C67E1E1926D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443E05-8B44-4D8B-9768-1F5853AC759D}" type="pres">
      <dgm:prSet presAssocID="{05A5D9DD-E5D9-4E74-BAEE-C67E1E1926DC}" presName="hierChild4" presStyleCnt="0"/>
      <dgm:spPr/>
    </dgm:pt>
  </dgm:ptLst>
  <dgm:cxnLst>
    <dgm:cxn modelId="{4EC98B3A-3095-4334-9D3A-EA38225D03BB}" type="presOf" srcId="{5CA62817-A27C-4C44-B6E7-6655ECEB8768}" destId="{BCFA5579-3483-44FC-BAD6-B1EF1A8DB238}" srcOrd="0" destOrd="0" presId="urn:microsoft.com/office/officeart/2005/8/layout/hierarchy1"/>
    <dgm:cxn modelId="{32E74A86-4F6D-4389-B2F7-8AE3D439F158}" srcId="{66D0BA2F-C074-4D95-A237-CBA9AC2186D8}" destId="{5CA62817-A27C-4C44-B6E7-6655ECEB8768}" srcOrd="0" destOrd="0" parTransId="{20ACA4A9-CDC3-406E-83DC-AB5E4DF8B87D}" sibTransId="{3F9054EB-1C94-4B74-B7E1-0CC4CE435055}"/>
    <dgm:cxn modelId="{4ED6A030-CDD7-4679-A8A9-F2834350FE09}" srcId="{5CA62817-A27C-4C44-B6E7-6655ECEB8768}" destId="{7AB3FFE1-F7B1-45EB-8A22-7E3E48C6FBB6}" srcOrd="1" destOrd="0" parTransId="{6D6502C3-F8B8-4F16-9F4B-7F1A9922CE32}" sibTransId="{0F21F4EA-6D2B-4F81-B115-C0A8316CC84E}"/>
    <dgm:cxn modelId="{7D982028-6849-403D-89CE-DD6B963BF8F7}" type="presOf" srcId="{F4F440EF-F7B7-409F-A72E-0CADD853FCA4}" destId="{D9279D13-6BA9-469B-9A41-0C64ED80F441}" srcOrd="0" destOrd="0" presId="urn:microsoft.com/office/officeart/2005/8/layout/hierarchy1"/>
    <dgm:cxn modelId="{069FB3B1-6FA0-46A4-8A37-2A31CAB9E904}" type="presOf" srcId="{05A5D9DD-E5D9-4E74-BAEE-C67E1E1926DC}" destId="{482AA1E2-14A1-488E-9E6F-F28D9BEDB4A2}" srcOrd="0" destOrd="0" presId="urn:microsoft.com/office/officeart/2005/8/layout/hierarchy1"/>
    <dgm:cxn modelId="{A301018D-3D74-424D-AFAC-71B8576496C2}" type="presOf" srcId="{1C866584-2C96-4213-8403-E62DAB27EE78}" destId="{1431345D-7F05-42DD-A6EB-453982E9C02C}" srcOrd="0" destOrd="0" presId="urn:microsoft.com/office/officeart/2005/8/layout/hierarchy1"/>
    <dgm:cxn modelId="{FD2303E1-F45D-49DE-8512-4DA9675F4A08}" type="presOf" srcId="{66D0BA2F-C074-4D95-A237-CBA9AC2186D8}" destId="{6FA6A103-FEA6-4820-9A72-9A666C5C7FBD}" srcOrd="0" destOrd="0" presId="urn:microsoft.com/office/officeart/2005/8/layout/hierarchy1"/>
    <dgm:cxn modelId="{083EB2DF-4524-475D-87BC-A4135A1DC9AE}" type="presOf" srcId="{C590D24C-891E-4F74-8148-01453D46BA73}" destId="{28623035-7873-4B85-95DD-BB6D3BD4A640}" srcOrd="0" destOrd="0" presId="urn:microsoft.com/office/officeart/2005/8/layout/hierarchy1"/>
    <dgm:cxn modelId="{60678DF9-0CCB-4917-8A29-023A162FD95A}" type="presOf" srcId="{59E704E0-F760-4AEC-A831-D2127B127370}" destId="{2A7D5EF7-6625-4AB6-B1A8-5628128EE02D}" srcOrd="0" destOrd="0" presId="urn:microsoft.com/office/officeart/2005/8/layout/hierarchy1"/>
    <dgm:cxn modelId="{11D644C5-9B6E-49C9-B960-6CCFA21972BF}" type="presOf" srcId="{2800448B-4D73-4628-8030-874492835B50}" destId="{753D201C-23E9-477A-BEB5-19C6CEFB5C7D}" srcOrd="0" destOrd="0" presId="urn:microsoft.com/office/officeart/2005/8/layout/hierarchy1"/>
    <dgm:cxn modelId="{D4CBDEF5-E284-4490-8292-50A490B97ADA}" srcId="{C590D24C-891E-4F74-8148-01453D46BA73}" destId="{CFCE916A-E85E-437A-AD55-D64C21B2B67F}" srcOrd="0" destOrd="0" parTransId="{1C866584-2C96-4213-8403-E62DAB27EE78}" sibTransId="{A2D75E72-88F4-4239-94CF-D3D85DE75AAE}"/>
    <dgm:cxn modelId="{ECD995E4-94ED-4E2C-92C5-A8C413AE45B5}" srcId="{5CA62817-A27C-4C44-B6E7-6655ECEB8768}" destId="{C590D24C-891E-4F74-8148-01453D46BA73}" srcOrd="0" destOrd="0" parTransId="{CE98D832-25B9-4847-BA7B-F2A96697389A}" sibTransId="{077CD4EB-E0E0-4E46-81D2-4EC04ECCB806}"/>
    <dgm:cxn modelId="{F6AADA82-A5DF-4647-9C32-C4B46FE6B063}" srcId="{C590D24C-891E-4F74-8148-01453D46BA73}" destId="{F4F440EF-F7B7-409F-A72E-0CADD853FCA4}" srcOrd="2" destOrd="0" parTransId="{9CD1CC27-6079-4CD6-BCBB-77806819A779}" sibTransId="{F3C6AA27-A7D1-42CE-95F0-B6DE074228B6}"/>
    <dgm:cxn modelId="{DBEFA0BA-3165-47F0-8911-20AA7B06C9BC}" type="presOf" srcId="{CE98D832-25B9-4847-BA7B-F2A96697389A}" destId="{0393BAB4-2153-44EA-9022-6E5108889AA5}" srcOrd="0" destOrd="0" presId="urn:microsoft.com/office/officeart/2005/8/layout/hierarchy1"/>
    <dgm:cxn modelId="{9D552778-885A-4C1C-9379-469195DBF8BF}" type="presOf" srcId="{0585CB36-3BFC-49E1-A754-853F82F24929}" destId="{CC962473-B61E-4CFA-9BEF-3FA977EB1D29}" srcOrd="0" destOrd="0" presId="urn:microsoft.com/office/officeart/2005/8/layout/hierarchy1"/>
    <dgm:cxn modelId="{5F7C941D-C765-4AF7-96A9-B38AE4D3E2AE}" srcId="{C590D24C-891E-4F74-8148-01453D46BA73}" destId="{59E704E0-F760-4AEC-A831-D2127B127370}" srcOrd="1" destOrd="0" parTransId="{0585CB36-3BFC-49E1-A754-853F82F24929}" sibTransId="{B3270AC3-6699-49A2-A702-4746B540D605}"/>
    <dgm:cxn modelId="{713BE66C-D0B0-44FB-B03C-16E225B02C3C}" type="presOf" srcId="{6D6502C3-F8B8-4F16-9F4B-7F1A9922CE32}" destId="{17C8013E-B904-42D3-8AE2-F9C47D7F0E43}" srcOrd="0" destOrd="0" presId="urn:microsoft.com/office/officeart/2005/8/layout/hierarchy1"/>
    <dgm:cxn modelId="{48267DBA-5511-4CD4-9FBB-F7F87288CF7C}" type="presOf" srcId="{7AB3FFE1-F7B1-45EB-8A22-7E3E48C6FBB6}" destId="{8582AB3B-1C92-4225-99BC-49BC16AF8061}" srcOrd="0" destOrd="0" presId="urn:microsoft.com/office/officeart/2005/8/layout/hierarchy1"/>
    <dgm:cxn modelId="{7054EA26-BA2C-4FAA-B1DC-CB77E387A9C5}" type="presOf" srcId="{9CD1CC27-6079-4CD6-BCBB-77806819A779}" destId="{104CE42A-6AD4-48CD-866D-85BF84A9FB27}" srcOrd="0" destOrd="0" presId="urn:microsoft.com/office/officeart/2005/8/layout/hierarchy1"/>
    <dgm:cxn modelId="{0E1630BE-76F6-4EFC-BAB3-A5F3BC6C7587}" srcId="{7AB3FFE1-F7B1-45EB-8A22-7E3E48C6FBB6}" destId="{05A5D9DD-E5D9-4E74-BAEE-C67E1E1926DC}" srcOrd="0" destOrd="0" parTransId="{2800448B-4D73-4628-8030-874492835B50}" sibTransId="{EFCA325F-B695-4AFD-813D-55CD59B50863}"/>
    <dgm:cxn modelId="{67CBFC0B-C4FA-41E5-ABDE-42894B29E41D}" type="presOf" srcId="{CFCE916A-E85E-437A-AD55-D64C21B2B67F}" destId="{DBE32B8B-90BA-4A72-A5B5-AE19BDFCD130}" srcOrd="0" destOrd="0" presId="urn:microsoft.com/office/officeart/2005/8/layout/hierarchy1"/>
    <dgm:cxn modelId="{F44B9A24-68D2-45B3-AD61-5C26C9905A23}" type="presParOf" srcId="{6FA6A103-FEA6-4820-9A72-9A666C5C7FBD}" destId="{3F7DC5E5-F0AE-471C-A7FA-E24C50CDA46E}" srcOrd="0" destOrd="0" presId="urn:microsoft.com/office/officeart/2005/8/layout/hierarchy1"/>
    <dgm:cxn modelId="{D5CDA978-8182-43C1-9DB7-F065A71D980A}" type="presParOf" srcId="{3F7DC5E5-F0AE-471C-A7FA-E24C50CDA46E}" destId="{CF265740-6904-47A4-ABFD-E3F7E0EB41F1}" srcOrd="0" destOrd="0" presId="urn:microsoft.com/office/officeart/2005/8/layout/hierarchy1"/>
    <dgm:cxn modelId="{AC8AFECA-1C0B-4E21-AD70-212696D0BA93}" type="presParOf" srcId="{CF265740-6904-47A4-ABFD-E3F7E0EB41F1}" destId="{F2F6FFBA-ACA7-48EE-B843-193930CC0645}" srcOrd="0" destOrd="0" presId="urn:microsoft.com/office/officeart/2005/8/layout/hierarchy1"/>
    <dgm:cxn modelId="{8FBD48DF-7F48-4053-9B00-11F3510A7B10}" type="presParOf" srcId="{CF265740-6904-47A4-ABFD-E3F7E0EB41F1}" destId="{BCFA5579-3483-44FC-BAD6-B1EF1A8DB238}" srcOrd="1" destOrd="0" presId="urn:microsoft.com/office/officeart/2005/8/layout/hierarchy1"/>
    <dgm:cxn modelId="{93476F64-F2E1-42B5-9808-A64890C9F34B}" type="presParOf" srcId="{3F7DC5E5-F0AE-471C-A7FA-E24C50CDA46E}" destId="{490BC5B8-3B1A-4154-85CE-3131E38D0276}" srcOrd="1" destOrd="0" presId="urn:microsoft.com/office/officeart/2005/8/layout/hierarchy1"/>
    <dgm:cxn modelId="{868AE963-6055-431A-82C4-479961B2422B}" type="presParOf" srcId="{490BC5B8-3B1A-4154-85CE-3131E38D0276}" destId="{0393BAB4-2153-44EA-9022-6E5108889AA5}" srcOrd="0" destOrd="0" presId="urn:microsoft.com/office/officeart/2005/8/layout/hierarchy1"/>
    <dgm:cxn modelId="{32E99D08-0593-4E17-AC97-238CDE7E60BB}" type="presParOf" srcId="{490BC5B8-3B1A-4154-85CE-3131E38D0276}" destId="{9FBFEDBC-BFFC-4693-BD96-BF3E04F25B26}" srcOrd="1" destOrd="0" presId="urn:microsoft.com/office/officeart/2005/8/layout/hierarchy1"/>
    <dgm:cxn modelId="{295637DA-57D4-443D-B9E9-5F4133A97974}" type="presParOf" srcId="{9FBFEDBC-BFFC-4693-BD96-BF3E04F25B26}" destId="{1804273E-635A-45A6-ADE8-5C0ABBAC3913}" srcOrd="0" destOrd="0" presId="urn:microsoft.com/office/officeart/2005/8/layout/hierarchy1"/>
    <dgm:cxn modelId="{00BDF6B9-72E1-46A6-BD35-88127C6F978F}" type="presParOf" srcId="{1804273E-635A-45A6-ADE8-5C0ABBAC3913}" destId="{8B8CD88C-2C8D-480F-A389-7909C2F3B927}" srcOrd="0" destOrd="0" presId="urn:microsoft.com/office/officeart/2005/8/layout/hierarchy1"/>
    <dgm:cxn modelId="{AA81B218-4E21-4C9F-8365-9BB2B99A1DCD}" type="presParOf" srcId="{1804273E-635A-45A6-ADE8-5C0ABBAC3913}" destId="{28623035-7873-4B85-95DD-BB6D3BD4A640}" srcOrd="1" destOrd="0" presId="urn:microsoft.com/office/officeart/2005/8/layout/hierarchy1"/>
    <dgm:cxn modelId="{08574BFC-B46E-4C85-B8BB-ED980F20DD6E}" type="presParOf" srcId="{9FBFEDBC-BFFC-4693-BD96-BF3E04F25B26}" destId="{806B0049-A082-4A35-9C4F-B6AB1C287BF8}" srcOrd="1" destOrd="0" presId="urn:microsoft.com/office/officeart/2005/8/layout/hierarchy1"/>
    <dgm:cxn modelId="{C314F484-4CA5-4305-95E8-6BDF2DF04950}" type="presParOf" srcId="{806B0049-A082-4A35-9C4F-B6AB1C287BF8}" destId="{1431345D-7F05-42DD-A6EB-453982E9C02C}" srcOrd="0" destOrd="0" presId="urn:microsoft.com/office/officeart/2005/8/layout/hierarchy1"/>
    <dgm:cxn modelId="{43C3A8F7-E665-4F18-91F3-D73B3F48ECE5}" type="presParOf" srcId="{806B0049-A082-4A35-9C4F-B6AB1C287BF8}" destId="{E4F01FDA-3D95-418E-90D0-EFF42CF0AE88}" srcOrd="1" destOrd="0" presId="urn:microsoft.com/office/officeart/2005/8/layout/hierarchy1"/>
    <dgm:cxn modelId="{4054A412-71A5-4AFC-B317-C48F0AA4E875}" type="presParOf" srcId="{E4F01FDA-3D95-418E-90D0-EFF42CF0AE88}" destId="{49EC9DC7-6D39-420D-A368-3D77067B8A29}" srcOrd="0" destOrd="0" presId="urn:microsoft.com/office/officeart/2005/8/layout/hierarchy1"/>
    <dgm:cxn modelId="{4CC5A625-7290-4D4B-858A-3DD090F300FD}" type="presParOf" srcId="{49EC9DC7-6D39-420D-A368-3D77067B8A29}" destId="{FE763075-A940-43FA-B3AE-4C992D1F69D4}" srcOrd="0" destOrd="0" presId="urn:microsoft.com/office/officeart/2005/8/layout/hierarchy1"/>
    <dgm:cxn modelId="{33586438-FC72-441A-BAC1-DCC11459A90E}" type="presParOf" srcId="{49EC9DC7-6D39-420D-A368-3D77067B8A29}" destId="{DBE32B8B-90BA-4A72-A5B5-AE19BDFCD130}" srcOrd="1" destOrd="0" presId="urn:microsoft.com/office/officeart/2005/8/layout/hierarchy1"/>
    <dgm:cxn modelId="{3AF22B3A-E057-46B1-AAF8-267B6312CCAA}" type="presParOf" srcId="{E4F01FDA-3D95-418E-90D0-EFF42CF0AE88}" destId="{CD3330A1-DE9C-4B34-A9A8-4914827D3DA1}" srcOrd="1" destOrd="0" presId="urn:microsoft.com/office/officeart/2005/8/layout/hierarchy1"/>
    <dgm:cxn modelId="{4988B5B3-7F6C-4760-ACCE-4FE9DFC16AFE}" type="presParOf" srcId="{806B0049-A082-4A35-9C4F-B6AB1C287BF8}" destId="{CC962473-B61E-4CFA-9BEF-3FA977EB1D29}" srcOrd="2" destOrd="0" presId="urn:microsoft.com/office/officeart/2005/8/layout/hierarchy1"/>
    <dgm:cxn modelId="{512A5277-1396-4108-8037-58142298BAA2}" type="presParOf" srcId="{806B0049-A082-4A35-9C4F-B6AB1C287BF8}" destId="{D263973A-A706-429B-A6B8-55BF28E7AB08}" srcOrd="3" destOrd="0" presId="urn:microsoft.com/office/officeart/2005/8/layout/hierarchy1"/>
    <dgm:cxn modelId="{5275EA59-4EBB-4E48-A30C-E32B8222654D}" type="presParOf" srcId="{D263973A-A706-429B-A6B8-55BF28E7AB08}" destId="{DFD62D16-0857-45CC-A373-299323083137}" srcOrd="0" destOrd="0" presId="urn:microsoft.com/office/officeart/2005/8/layout/hierarchy1"/>
    <dgm:cxn modelId="{5DBAF0A8-EA06-4BDF-91DF-953792B6F8CE}" type="presParOf" srcId="{DFD62D16-0857-45CC-A373-299323083137}" destId="{06F7AA4F-34E0-4899-8DD1-583EB04B6A72}" srcOrd="0" destOrd="0" presId="urn:microsoft.com/office/officeart/2005/8/layout/hierarchy1"/>
    <dgm:cxn modelId="{DFACC18F-A6F9-4DDB-848C-F4717D27F396}" type="presParOf" srcId="{DFD62D16-0857-45CC-A373-299323083137}" destId="{2A7D5EF7-6625-4AB6-B1A8-5628128EE02D}" srcOrd="1" destOrd="0" presId="urn:microsoft.com/office/officeart/2005/8/layout/hierarchy1"/>
    <dgm:cxn modelId="{D290B42B-3533-4C97-B6D2-8C3DD79F7E97}" type="presParOf" srcId="{D263973A-A706-429B-A6B8-55BF28E7AB08}" destId="{9B808D2A-0723-4C57-B6F2-F7B99F17DD74}" srcOrd="1" destOrd="0" presId="urn:microsoft.com/office/officeart/2005/8/layout/hierarchy1"/>
    <dgm:cxn modelId="{814F0E52-F4F7-4479-B8E0-45726740ECF9}" type="presParOf" srcId="{806B0049-A082-4A35-9C4F-B6AB1C287BF8}" destId="{104CE42A-6AD4-48CD-866D-85BF84A9FB27}" srcOrd="4" destOrd="0" presId="urn:microsoft.com/office/officeart/2005/8/layout/hierarchy1"/>
    <dgm:cxn modelId="{FBE12EC8-774B-41A9-A11E-A5401D4872E2}" type="presParOf" srcId="{806B0049-A082-4A35-9C4F-B6AB1C287BF8}" destId="{5D326407-AE61-4038-B957-E6051A717FF0}" srcOrd="5" destOrd="0" presId="urn:microsoft.com/office/officeart/2005/8/layout/hierarchy1"/>
    <dgm:cxn modelId="{5283C35D-4F17-4F36-9EE0-6C91A2DF0FCF}" type="presParOf" srcId="{5D326407-AE61-4038-B957-E6051A717FF0}" destId="{2A883307-6B22-44F7-9127-EA9C2433BE92}" srcOrd="0" destOrd="0" presId="urn:microsoft.com/office/officeart/2005/8/layout/hierarchy1"/>
    <dgm:cxn modelId="{CEBCB228-4559-4559-AA7E-C0576E25D4FF}" type="presParOf" srcId="{2A883307-6B22-44F7-9127-EA9C2433BE92}" destId="{5A17A7E2-8CD7-4519-9847-74B4249BBAA9}" srcOrd="0" destOrd="0" presId="urn:microsoft.com/office/officeart/2005/8/layout/hierarchy1"/>
    <dgm:cxn modelId="{8145628A-6C3E-4E43-BABA-396942DDEAEA}" type="presParOf" srcId="{2A883307-6B22-44F7-9127-EA9C2433BE92}" destId="{D9279D13-6BA9-469B-9A41-0C64ED80F441}" srcOrd="1" destOrd="0" presId="urn:microsoft.com/office/officeart/2005/8/layout/hierarchy1"/>
    <dgm:cxn modelId="{2A6F3803-839D-47F3-931E-FF0370E32CC3}" type="presParOf" srcId="{5D326407-AE61-4038-B957-E6051A717FF0}" destId="{88542D3A-B4B7-4972-AACA-804E170DC8FC}" srcOrd="1" destOrd="0" presId="urn:microsoft.com/office/officeart/2005/8/layout/hierarchy1"/>
    <dgm:cxn modelId="{E7049304-A73D-44B8-86CF-778BF0AAFD12}" type="presParOf" srcId="{490BC5B8-3B1A-4154-85CE-3131E38D0276}" destId="{17C8013E-B904-42D3-8AE2-F9C47D7F0E43}" srcOrd="2" destOrd="0" presId="urn:microsoft.com/office/officeart/2005/8/layout/hierarchy1"/>
    <dgm:cxn modelId="{CCAD89B9-643E-4B6A-A16A-9F33D6931F7E}" type="presParOf" srcId="{490BC5B8-3B1A-4154-85CE-3131E38D0276}" destId="{3AEE8785-6493-4BA4-99CE-47EF35347181}" srcOrd="3" destOrd="0" presId="urn:microsoft.com/office/officeart/2005/8/layout/hierarchy1"/>
    <dgm:cxn modelId="{D3026077-D996-4FCE-8C87-533DC37E9A75}" type="presParOf" srcId="{3AEE8785-6493-4BA4-99CE-47EF35347181}" destId="{0720E614-BFE3-43B3-9F0D-B4B5A2399460}" srcOrd="0" destOrd="0" presId="urn:microsoft.com/office/officeart/2005/8/layout/hierarchy1"/>
    <dgm:cxn modelId="{947C1E30-7F41-4C11-B648-EA30F8BB8CB4}" type="presParOf" srcId="{0720E614-BFE3-43B3-9F0D-B4B5A2399460}" destId="{6DDE6779-3E03-487C-A762-91E9E03AC494}" srcOrd="0" destOrd="0" presId="urn:microsoft.com/office/officeart/2005/8/layout/hierarchy1"/>
    <dgm:cxn modelId="{8824FB70-FB66-400B-BC7E-A7680F82E6C9}" type="presParOf" srcId="{0720E614-BFE3-43B3-9F0D-B4B5A2399460}" destId="{8582AB3B-1C92-4225-99BC-49BC16AF8061}" srcOrd="1" destOrd="0" presId="urn:microsoft.com/office/officeart/2005/8/layout/hierarchy1"/>
    <dgm:cxn modelId="{F1F27E63-2016-4C6D-8EEE-2F83716CF7E6}" type="presParOf" srcId="{3AEE8785-6493-4BA4-99CE-47EF35347181}" destId="{1D1F4120-80D6-4178-8A7A-1E38E5A265C3}" srcOrd="1" destOrd="0" presId="urn:microsoft.com/office/officeart/2005/8/layout/hierarchy1"/>
    <dgm:cxn modelId="{9A8087FA-E052-4020-BE6A-4B74A92A6F72}" type="presParOf" srcId="{1D1F4120-80D6-4178-8A7A-1E38E5A265C3}" destId="{753D201C-23E9-477A-BEB5-19C6CEFB5C7D}" srcOrd="0" destOrd="0" presId="urn:microsoft.com/office/officeart/2005/8/layout/hierarchy1"/>
    <dgm:cxn modelId="{757B6F1E-036A-45A2-94C5-0126F01B00F7}" type="presParOf" srcId="{1D1F4120-80D6-4178-8A7A-1E38E5A265C3}" destId="{1C46061C-766B-45B2-ADFA-A0250C5AE17C}" srcOrd="1" destOrd="0" presId="urn:microsoft.com/office/officeart/2005/8/layout/hierarchy1"/>
    <dgm:cxn modelId="{86D36D57-4E41-47F9-BDC6-45F9FB1AB199}" type="presParOf" srcId="{1C46061C-766B-45B2-ADFA-A0250C5AE17C}" destId="{FE6CB638-2A21-4753-8F4F-F3463FBCC607}" srcOrd="0" destOrd="0" presId="urn:microsoft.com/office/officeart/2005/8/layout/hierarchy1"/>
    <dgm:cxn modelId="{CDFD7B60-03D1-4096-B781-0EB50C039B8E}" type="presParOf" srcId="{FE6CB638-2A21-4753-8F4F-F3463FBCC607}" destId="{E3767B5E-5429-4DBA-A03B-6A2F27A6CFDF}" srcOrd="0" destOrd="0" presId="urn:microsoft.com/office/officeart/2005/8/layout/hierarchy1"/>
    <dgm:cxn modelId="{35429943-EE52-4608-9AC3-CEF482BF0ECC}" type="presParOf" srcId="{FE6CB638-2A21-4753-8F4F-F3463FBCC607}" destId="{482AA1E2-14A1-488E-9E6F-F28D9BEDB4A2}" srcOrd="1" destOrd="0" presId="urn:microsoft.com/office/officeart/2005/8/layout/hierarchy1"/>
    <dgm:cxn modelId="{097744B1-64EF-46AF-9412-88C4D3C2DD72}" type="presParOf" srcId="{1C46061C-766B-45B2-ADFA-A0250C5AE17C}" destId="{F3443E05-8B44-4D8B-9768-1F5853AC75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DDB0BA-5FBE-40E7-8DBF-B456D7F1F164}" type="doc">
      <dgm:prSet loTypeId="urn:microsoft.com/office/officeart/2005/8/layout/pyramid1" loCatId="pyramid" qsTypeId="urn:microsoft.com/office/officeart/2005/8/quickstyle/simple5" qsCatId="simple" csTypeId="urn:microsoft.com/office/officeart/2005/8/colors/colorful2" csCatId="colorful" phldr="1"/>
      <dgm:spPr/>
    </dgm:pt>
    <dgm:pt modelId="{C9A4E8B3-5DB5-49E4-B8E5-4A848F339710}">
      <dgm:prSet phldrT="[Текст]"/>
      <dgm:spPr/>
      <dgm:t>
        <a:bodyPr/>
        <a:lstStyle/>
        <a:p>
          <a:r>
            <a:rPr lang="ru-RU" b="1" dirty="0" smtClean="0"/>
            <a:t>Высший высший класс</a:t>
          </a:r>
          <a:endParaRPr lang="ru-RU" b="1" dirty="0"/>
        </a:p>
      </dgm:t>
    </dgm:pt>
    <dgm:pt modelId="{28E8310F-C0D7-4F4D-860E-90B4A2924CE7}" type="parTrans" cxnId="{178982AE-3232-43E8-81B2-058363F8D3D0}">
      <dgm:prSet/>
      <dgm:spPr/>
      <dgm:t>
        <a:bodyPr/>
        <a:lstStyle/>
        <a:p>
          <a:endParaRPr lang="ru-RU"/>
        </a:p>
      </dgm:t>
    </dgm:pt>
    <dgm:pt modelId="{0EE416E5-A96D-4DC8-A558-36E6E66A229F}" type="sibTrans" cxnId="{178982AE-3232-43E8-81B2-058363F8D3D0}">
      <dgm:prSet/>
      <dgm:spPr/>
      <dgm:t>
        <a:bodyPr/>
        <a:lstStyle/>
        <a:p>
          <a:endParaRPr lang="ru-RU"/>
        </a:p>
      </dgm:t>
    </dgm:pt>
    <dgm:pt modelId="{915483C5-93CF-4CEA-A073-268400A12CE8}">
      <dgm:prSet phldrT="[Текст]"/>
      <dgm:spPr/>
      <dgm:t>
        <a:bodyPr/>
        <a:lstStyle/>
        <a:p>
          <a:r>
            <a:rPr lang="ru-RU" b="1" dirty="0" smtClean="0"/>
            <a:t>Низший высший класс  (крупные собственники)</a:t>
          </a:r>
          <a:endParaRPr lang="ru-RU" b="1" dirty="0"/>
        </a:p>
      </dgm:t>
    </dgm:pt>
    <dgm:pt modelId="{B0983B6A-1043-40C3-9155-85E088ADC99B}" type="parTrans" cxnId="{53AD0E6A-4DCC-4545-9E57-FECDEFC55A98}">
      <dgm:prSet/>
      <dgm:spPr/>
      <dgm:t>
        <a:bodyPr/>
        <a:lstStyle/>
        <a:p>
          <a:endParaRPr lang="ru-RU"/>
        </a:p>
      </dgm:t>
    </dgm:pt>
    <dgm:pt modelId="{F4F2E5F9-DB63-4338-A385-649B460B3373}" type="sibTrans" cxnId="{53AD0E6A-4DCC-4545-9E57-FECDEFC55A98}">
      <dgm:prSet/>
      <dgm:spPr/>
      <dgm:t>
        <a:bodyPr/>
        <a:lstStyle/>
        <a:p>
          <a:endParaRPr lang="ru-RU"/>
        </a:p>
      </dgm:t>
    </dgm:pt>
    <dgm:pt modelId="{0261B655-0EE8-4F1C-B81F-10459F605587}">
      <dgm:prSet phldrT="[Текст]"/>
      <dgm:spPr/>
      <dgm:t>
        <a:bodyPr/>
        <a:lstStyle/>
        <a:p>
          <a:r>
            <a:rPr lang="ru-RU" b="1" dirty="0" smtClean="0"/>
            <a:t>Высший средний класс (преуспевающие  предприниматели) </a:t>
          </a:r>
          <a:endParaRPr lang="ru-RU" b="1" dirty="0"/>
        </a:p>
      </dgm:t>
    </dgm:pt>
    <dgm:pt modelId="{0515844E-C20C-4F1D-9CF7-9A7909C135B1}" type="parTrans" cxnId="{82B51B3D-B1ED-432C-A862-2A7B93503B1D}">
      <dgm:prSet/>
      <dgm:spPr/>
      <dgm:t>
        <a:bodyPr/>
        <a:lstStyle/>
        <a:p>
          <a:endParaRPr lang="ru-RU"/>
        </a:p>
      </dgm:t>
    </dgm:pt>
    <dgm:pt modelId="{6F240F14-EA80-46C9-9484-6B16D95B9BEF}" type="sibTrans" cxnId="{82B51B3D-B1ED-432C-A862-2A7B93503B1D}">
      <dgm:prSet/>
      <dgm:spPr/>
      <dgm:t>
        <a:bodyPr/>
        <a:lstStyle/>
        <a:p>
          <a:endParaRPr lang="ru-RU"/>
        </a:p>
      </dgm:t>
    </dgm:pt>
    <dgm:pt modelId="{59C3E6BE-94B2-42E2-96ED-E17D5E9305AF}">
      <dgm:prSet/>
      <dgm:spPr/>
      <dgm:t>
        <a:bodyPr/>
        <a:lstStyle/>
        <a:p>
          <a:r>
            <a:rPr lang="ru-RU" b="1" dirty="0" smtClean="0"/>
            <a:t>Низший средний класс (служащие госучреждений, мелкие собственники)</a:t>
          </a:r>
          <a:endParaRPr lang="ru-RU" b="1" dirty="0"/>
        </a:p>
      </dgm:t>
    </dgm:pt>
    <dgm:pt modelId="{C772D70B-E19E-4004-9E7C-A49DB2160687}" type="parTrans" cxnId="{88039579-D1F7-4EC1-A430-E1A3A5CBEB33}">
      <dgm:prSet/>
      <dgm:spPr/>
      <dgm:t>
        <a:bodyPr/>
        <a:lstStyle/>
        <a:p>
          <a:endParaRPr lang="ru-RU"/>
        </a:p>
      </dgm:t>
    </dgm:pt>
    <dgm:pt modelId="{6A631BEA-4D26-4063-A64C-0A7E2EAF00CD}" type="sibTrans" cxnId="{88039579-D1F7-4EC1-A430-E1A3A5CBEB33}">
      <dgm:prSet/>
      <dgm:spPr/>
      <dgm:t>
        <a:bodyPr/>
        <a:lstStyle/>
        <a:p>
          <a:endParaRPr lang="ru-RU"/>
        </a:p>
      </dgm:t>
    </dgm:pt>
    <dgm:pt modelId="{1483229E-374A-46EF-BE3C-8B2EC257F509}">
      <dgm:prSet/>
      <dgm:spPr/>
      <dgm:t>
        <a:bodyPr/>
        <a:lstStyle/>
        <a:p>
          <a:r>
            <a:rPr lang="ru-RU" b="1" dirty="0" smtClean="0"/>
            <a:t>Высший низший класс (наёмные рабочие)</a:t>
          </a:r>
          <a:endParaRPr lang="ru-RU" b="1" dirty="0"/>
        </a:p>
      </dgm:t>
    </dgm:pt>
    <dgm:pt modelId="{00E4029D-CDD1-4B30-B945-CA85993BB775}" type="parTrans" cxnId="{D49031F0-C389-406F-84B0-85A03C4F3D4A}">
      <dgm:prSet/>
      <dgm:spPr/>
      <dgm:t>
        <a:bodyPr/>
        <a:lstStyle/>
        <a:p>
          <a:endParaRPr lang="ru-RU"/>
        </a:p>
      </dgm:t>
    </dgm:pt>
    <dgm:pt modelId="{230F8A36-E97A-49C0-B953-CC2EAD67680A}" type="sibTrans" cxnId="{D49031F0-C389-406F-84B0-85A03C4F3D4A}">
      <dgm:prSet/>
      <dgm:spPr/>
      <dgm:t>
        <a:bodyPr/>
        <a:lstStyle/>
        <a:p>
          <a:endParaRPr lang="ru-RU"/>
        </a:p>
      </dgm:t>
    </dgm:pt>
    <dgm:pt modelId="{FC69375D-5166-42BF-B16A-85E59A78863C}">
      <dgm:prSet/>
      <dgm:spPr/>
      <dgm:t>
        <a:bodyPr/>
        <a:lstStyle/>
        <a:p>
          <a:r>
            <a:rPr lang="ru-RU" b="1" dirty="0" smtClean="0"/>
            <a:t>Низший низший класс (маргиналы, люмпены)</a:t>
          </a:r>
          <a:endParaRPr lang="ru-RU" b="1" dirty="0"/>
        </a:p>
      </dgm:t>
    </dgm:pt>
    <dgm:pt modelId="{367D2678-85C2-4D77-B659-C0F381427669}" type="parTrans" cxnId="{4EA7D223-88AA-45CC-821D-066834FAA9E8}">
      <dgm:prSet/>
      <dgm:spPr/>
      <dgm:t>
        <a:bodyPr/>
        <a:lstStyle/>
        <a:p>
          <a:endParaRPr lang="ru-RU"/>
        </a:p>
      </dgm:t>
    </dgm:pt>
    <dgm:pt modelId="{784EF9D2-88E9-4E48-91A1-A08743E98301}" type="sibTrans" cxnId="{4EA7D223-88AA-45CC-821D-066834FAA9E8}">
      <dgm:prSet/>
      <dgm:spPr/>
      <dgm:t>
        <a:bodyPr/>
        <a:lstStyle/>
        <a:p>
          <a:endParaRPr lang="ru-RU"/>
        </a:p>
      </dgm:t>
    </dgm:pt>
    <dgm:pt modelId="{0F5DE422-E788-4E7D-B91E-172472D5C62B}" type="pres">
      <dgm:prSet presAssocID="{EDDDB0BA-5FBE-40E7-8DBF-B456D7F1F164}" presName="Name0" presStyleCnt="0">
        <dgm:presLayoutVars>
          <dgm:dir/>
          <dgm:animLvl val="lvl"/>
          <dgm:resizeHandles val="exact"/>
        </dgm:presLayoutVars>
      </dgm:prSet>
      <dgm:spPr/>
    </dgm:pt>
    <dgm:pt modelId="{C26F6989-1A54-46A0-A5E1-F3F986F5AD57}" type="pres">
      <dgm:prSet presAssocID="{C9A4E8B3-5DB5-49E4-B8E5-4A848F339710}" presName="Name8" presStyleCnt="0"/>
      <dgm:spPr/>
    </dgm:pt>
    <dgm:pt modelId="{FC6414C2-7D03-4710-812D-3C5B7ED95A5E}" type="pres">
      <dgm:prSet presAssocID="{C9A4E8B3-5DB5-49E4-B8E5-4A848F339710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02128-4649-4AEF-B04F-4698B4F4B397}" type="pres">
      <dgm:prSet presAssocID="{C9A4E8B3-5DB5-49E4-B8E5-4A848F3397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2BE40-2D41-4D9A-97D7-01D28BA46100}" type="pres">
      <dgm:prSet presAssocID="{915483C5-93CF-4CEA-A073-268400A12CE8}" presName="Name8" presStyleCnt="0"/>
      <dgm:spPr/>
    </dgm:pt>
    <dgm:pt modelId="{A4423852-B9D3-42FC-9CA2-7029863C6B5D}" type="pres">
      <dgm:prSet presAssocID="{915483C5-93CF-4CEA-A073-268400A12CE8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B6122-0266-49C8-BC5F-125C9028999D}" type="pres">
      <dgm:prSet presAssocID="{915483C5-93CF-4CEA-A073-268400A12CE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1918C-F331-4058-9289-24E84CA483C4}" type="pres">
      <dgm:prSet presAssocID="{0261B655-0EE8-4F1C-B81F-10459F605587}" presName="Name8" presStyleCnt="0"/>
      <dgm:spPr/>
    </dgm:pt>
    <dgm:pt modelId="{5C02E849-5E4C-4273-85B2-7ACD7CCFF26F}" type="pres">
      <dgm:prSet presAssocID="{0261B655-0EE8-4F1C-B81F-10459F605587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9830D-4470-4348-8D3C-1B103392E497}" type="pres">
      <dgm:prSet presAssocID="{0261B655-0EE8-4F1C-B81F-10459F6055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EA727-D9C6-44E5-A6F7-69065839DAEE}" type="pres">
      <dgm:prSet presAssocID="{59C3E6BE-94B2-42E2-96ED-E17D5E9305AF}" presName="Name8" presStyleCnt="0"/>
      <dgm:spPr/>
    </dgm:pt>
    <dgm:pt modelId="{1FE29C4E-643B-4DDB-A948-571E5832AB65}" type="pres">
      <dgm:prSet presAssocID="{59C3E6BE-94B2-42E2-96ED-E17D5E9305AF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44ADA-1020-4993-8E82-B16AB8A86EFB}" type="pres">
      <dgm:prSet presAssocID="{59C3E6BE-94B2-42E2-96ED-E17D5E9305A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27030-85A3-45F5-A744-304314ACA032}" type="pres">
      <dgm:prSet presAssocID="{1483229E-374A-46EF-BE3C-8B2EC257F509}" presName="Name8" presStyleCnt="0"/>
      <dgm:spPr/>
    </dgm:pt>
    <dgm:pt modelId="{845729F3-68CD-49F4-83D4-92F2DCDEACBD}" type="pres">
      <dgm:prSet presAssocID="{1483229E-374A-46EF-BE3C-8B2EC257F509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BB0F2-D9B9-4B1F-A8B6-BE38B90773CB}" type="pres">
      <dgm:prSet presAssocID="{1483229E-374A-46EF-BE3C-8B2EC257F50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353621-1F0B-4A60-B45C-59E031868DBF}" type="pres">
      <dgm:prSet presAssocID="{FC69375D-5166-42BF-B16A-85E59A78863C}" presName="Name8" presStyleCnt="0"/>
      <dgm:spPr/>
    </dgm:pt>
    <dgm:pt modelId="{B723CF6F-65B3-4B12-BD47-B5AFC86D8B19}" type="pres">
      <dgm:prSet presAssocID="{FC69375D-5166-42BF-B16A-85E59A78863C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91EB0-82E5-45C5-B428-8B813F227A06}" type="pres">
      <dgm:prSet presAssocID="{FC69375D-5166-42BF-B16A-85E59A78863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C0A328-B0F1-45EC-BF8A-BF5A9992AB9A}" type="presOf" srcId="{C9A4E8B3-5DB5-49E4-B8E5-4A848F339710}" destId="{C7602128-4649-4AEF-B04F-4698B4F4B397}" srcOrd="1" destOrd="0" presId="urn:microsoft.com/office/officeart/2005/8/layout/pyramid1"/>
    <dgm:cxn modelId="{178982AE-3232-43E8-81B2-058363F8D3D0}" srcId="{EDDDB0BA-5FBE-40E7-8DBF-B456D7F1F164}" destId="{C9A4E8B3-5DB5-49E4-B8E5-4A848F339710}" srcOrd="0" destOrd="0" parTransId="{28E8310F-C0D7-4F4D-860E-90B4A2924CE7}" sibTransId="{0EE416E5-A96D-4DC8-A558-36E6E66A229F}"/>
    <dgm:cxn modelId="{B46232C1-0C0D-4ED8-BFCD-4E0FF51886F4}" type="presOf" srcId="{1483229E-374A-46EF-BE3C-8B2EC257F509}" destId="{845729F3-68CD-49F4-83D4-92F2DCDEACBD}" srcOrd="0" destOrd="0" presId="urn:microsoft.com/office/officeart/2005/8/layout/pyramid1"/>
    <dgm:cxn modelId="{B14ECC2F-962B-4D2A-936B-E09C955268B0}" type="presOf" srcId="{59C3E6BE-94B2-42E2-96ED-E17D5E9305AF}" destId="{1FE29C4E-643B-4DDB-A948-571E5832AB65}" srcOrd="0" destOrd="0" presId="urn:microsoft.com/office/officeart/2005/8/layout/pyramid1"/>
    <dgm:cxn modelId="{82B51B3D-B1ED-432C-A862-2A7B93503B1D}" srcId="{EDDDB0BA-5FBE-40E7-8DBF-B456D7F1F164}" destId="{0261B655-0EE8-4F1C-B81F-10459F605587}" srcOrd="2" destOrd="0" parTransId="{0515844E-C20C-4F1D-9CF7-9A7909C135B1}" sibTransId="{6F240F14-EA80-46C9-9484-6B16D95B9BEF}"/>
    <dgm:cxn modelId="{53AD0E6A-4DCC-4545-9E57-FECDEFC55A98}" srcId="{EDDDB0BA-5FBE-40E7-8DBF-B456D7F1F164}" destId="{915483C5-93CF-4CEA-A073-268400A12CE8}" srcOrd="1" destOrd="0" parTransId="{B0983B6A-1043-40C3-9155-85E088ADC99B}" sibTransId="{F4F2E5F9-DB63-4338-A385-649B460B3373}"/>
    <dgm:cxn modelId="{4ED9DCF5-0535-4E76-B7C4-00521CC5C58D}" type="presOf" srcId="{FC69375D-5166-42BF-B16A-85E59A78863C}" destId="{17B91EB0-82E5-45C5-B428-8B813F227A06}" srcOrd="1" destOrd="0" presId="urn:microsoft.com/office/officeart/2005/8/layout/pyramid1"/>
    <dgm:cxn modelId="{FFC2E21D-EEF8-4AFB-A4C2-02AB2D4D4C33}" type="presOf" srcId="{C9A4E8B3-5DB5-49E4-B8E5-4A848F339710}" destId="{FC6414C2-7D03-4710-812D-3C5B7ED95A5E}" srcOrd="0" destOrd="0" presId="urn:microsoft.com/office/officeart/2005/8/layout/pyramid1"/>
    <dgm:cxn modelId="{80788913-0028-4CC7-AC08-320C573C0C65}" type="presOf" srcId="{EDDDB0BA-5FBE-40E7-8DBF-B456D7F1F164}" destId="{0F5DE422-E788-4E7D-B91E-172472D5C62B}" srcOrd="0" destOrd="0" presId="urn:microsoft.com/office/officeart/2005/8/layout/pyramid1"/>
    <dgm:cxn modelId="{32B48DE6-1C8A-4FF4-8C6B-5BB079BEC1B3}" type="presOf" srcId="{1483229E-374A-46EF-BE3C-8B2EC257F509}" destId="{8E0BB0F2-D9B9-4B1F-A8B6-BE38B90773CB}" srcOrd="1" destOrd="0" presId="urn:microsoft.com/office/officeart/2005/8/layout/pyramid1"/>
    <dgm:cxn modelId="{9D91FBE1-79D0-48AE-83C6-0CCDDA3E795D}" type="presOf" srcId="{915483C5-93CF-4CEA-A073-268400A12CE8}" destId="{A4423852-B9D3-42FC-9CA2-7029863C6B5D}" srcOrd="0" destOrd="0" presId="urn:microsoft.com/office/officeart/2005/8/layout/pyramid1"/>
    <dgm:cxn modelId="{30DE3BCF-0BBB-4648-B0DB-89C46DECC7A2}" type="presOf" srcId="{59C3E6BE-94B2-42E2-96ED-E17D5E9305AF}" destId="{E0E44ADA-1020-4993-8E82-B16AB8A86EFB}" srcOrd="1" destOrd="0" presId="urn:microsoft.com/office/officeart/2005/8/layout/pyramid1"/>
    <dgm:cxn modelId="{88039579-D1F7-4EC1-A430-E1A3A5CBEB33}" srcId="{EDDDB0BA-5FBE-40E7-8DBF-B456D7F1F164}" destId="{59C3E6BE-94B2-42E2-96ED-E17D5E9305AF}" srcOrd="3" destOrd="0" parTransId="{C772D70B-E19E-4004-9E7C-A49DB2160687}" sibTransId="{6A631BEA-4D26-4063-A64C-0A7E2EAF00CD}"/>
    <dgm:cxn modelId="{2B5CD9E7-01A3-492F-B91E-883AF600270D}" type="presOf" srcId="{0261B655-0EE8-4F1C-B81F-10459F605587}" destId="{AE59830D-4470-4348-8D3C-1B103392E497}" srcOrd="1" destOrd="0" presId="urn:microsoft.com/office/officeart/2005/8/layout/pyramid1"/>
    <dgm:cxn modelId="{D49031F0-C389-406F-84B0-85A03C4F3D4A}" srcId="{EDDDB0BA-5FBE-40E7-8DBF-B456D7F1F164}" destId="{1483229E-374A-46EF-BE3C-8B2EC257F509}" srcOrd="4" destOrd="0" parTransId="{00E4029D-CDD1-4B30-B945-CA85993BB775}" sibTransId="{230F8A36-E97A-49C0-B953-CC2EAD67680A}"/>
    <dgm:cxn modelId="{AF896427-24E7-40F8-9241-AAAD24CF25E9}" type="presOf" srcId="{0261B655-0EE8-4F1C-B81F-10459F605587}" destId="{5C02E849-5E4C-4273-85B2-7ACD7CCFF26F}" srcOrd="0" destOrd="0" presId="urn:microsoft.com/office/officeart/2005/8/layout/pyramid1"/>
    <dgm:cxn modelId="{2F32F87D-6064-4449-B72A-206E58A75D72}" type="presOf" srcId="{915483C5-93CF-4CEA-A073-268400A12CE8}" destId="{3F9B6122-0266-49C8-BC5F-125C9028999D}" srcOrd="1" destOrd="0" presId="urn:microsoft.com/office/officeart/2005/8/layout/pyramid1"/>
    <dgm:cxn modelId="{4EA7D223-88AA-45CC-821D-066834FAA9E8}" srcId="{EDDDB0BA-5FBE-40E7-8DBF-B456D7F1F164}" destId="{FC69375D-5166-42BF-B16A-85E59A78863C}" srcOrd="5" destOrd="0" parTransId="{367D2678-85C2-4D77-B659-C0F381427669}" sibTransId="{784EF9D2-88E9-4E48-91A1-A08743E98301}"/>
    <dgm:cxn modelId="{443F4459-2961-4E21-AC07-2AAC449ABF0B}" type="presOf" srcId="{FC69375D-5166-42BF-B16A-85E59A78863C}" destId="{B723CF6F-65B3-4B12-BD47-B5AFC86D8B19}" srcOrd="0" destOrd="0" presId="urn:microsoft.com/office/officeart/2005/8/layout/pyramid1"/>
    <dgm:cxn modelId="{F888F673-46ED-4B04-8FA2-627E34ED5C76}" type="presParOf" srcId="{0F5DE422-E788-4E7D-B91E-172472D5C62B}" destId="{C26F6989-1A54-46A0-A5E1-F3F986F5AD57}" srcOrd="0" destOrd="0" presId="urn:microsoft.com/office/officeart/2005/8/layout/pyramid1"/>
    <dgm:cxn modelId="{4EE29B67-99F4-4122-84F0-98AD8BEDD41B}" type="presParOf" srcId="{C26F6989-1A54-46A0-A5E1-F3F986F5AD57}" destId="{FC6414C2-7D03-4710-812D-3C5B7ED95A5E}" srcOrd="0" destOrd="0" presId="urn:microsoft.com/office/officeart/2005/8/layout/pyramid1"/>
    <dgm:cxn modelId="{E80E9FAF-1DE2-4A8C-8E6C-E650D510DC7D}" type="presParOf" srcId="{C26F6989-1A54-46A0-A5E1-F3F986F5AD57}" destId="{C7602128-4649-4AEF-B04F-4698B4F4B397}" srcOrd="1" destOrd="0" presId="urn:microsoft.com/office/officeart/2005/8/layout/pyramid1"/>
    <dgm:cxn modelId="{47B9487E-BD85-4613-8C8C-1AA528D616A6}" type="presParOf" srcId="{0F5DE422-E788-4E7D-B91E-172472D5C62B}" destId="{CF62BE40-2D41-4D9A-97D7-01D28BA46100}" srcOrd="1" destOrd="0" presId="urn:microsoft.com/office/officeart/2005/8/layout/pyramid1"/>
    <dgm:cxn modelId="{853D9C8C-528A-414E-8107-D7891860DC5D}" type="presParOf" srcId="{CF62BE40-2D41-4D9A-97D7-01D28BA46100}" destId="{A4423852-B9D3-42FC-9CA2-7029863C6B5D}" srcOrd="0" destOrd="0" presId="urn:microsoft.com/office/officeart/2005/8/layout/pyramid1"/>
    <dgm:cxn modelId="{10B42D6D-E657-44C7-94E4-29FFAA75F492}" type="presParOf" srcId="{CF62BE40-2D41-4D9A-97D7-01D28BA46100}" destId="{3F9B6122-0266-49C8-BC5F-125C9028999D}" srcOrd="1" destOrd="0" presId="urn:microsoft.com/office/officeart/2005/8/layout/pyramid1"/>
    <dgm:cxn modelId="{FB6EDB2D-7D66-4979-A64A-C6D9DFD748C5}" type="presParOf" srcId="{0F5DE422-E788-4E7D-B91E-172472D5C62B}" destId="{7AE1918C-F331-4058-9289-24E84CA483C4}" srcOrd="2" destOrd="0" presId="urn:microsoft.com/office/officeart/2005/8/layout/pyramid1"/>
    <dgm:cxn modelId="{5912CDE3-0BA0-49A8-A522-FCA5B88166D2}" type="presParOf" srcId="{7AE1918C-F331-4058-9289-24E84CA483C4}" destId="{5C02E849-5E4C-4273-85B2-7ACD7CCFF26F}" srcOrd="0" destOrd="0" presId="urn:microsoft.com/office/officeart/2005/8/layout/pyramid1"/>
    <dgm:cxn modelId="{5F385C12-1456-4668-9BE4-BF4E6F403629}" type="presParOf" srcId="{7AE1918C-F331-4058-9289-24E84CA483C4}" destId="{AE59830D-4470-4348-8D3C-1B103392E497}" srcOrd="1" destOrd="0" presId="urn:microsoft.com/office/officeart/2005/8/layout/pyramid1"/>
    <dgm:cxn modelId="{B150F022-7A2C-40CD-8E64-0A26E2296291}" type="presParOf" srcId="{0F5DE422-E788-4E7D-B91E-172472D5C62B}" destId="{E15EA727-D9C6-44E5-A6F7-69065839DAEE}" srcOrd="3" destOrd="0" presId="urn:microsoft.com/office/officeart/2005/8/layout/pyramid1"/>
    <dgm:cxn modelId="{9D073961-F59E-4226-9480-41B30603F361}" type="presParOf" srcId="{E15EA727-D9C6-44E5-A6F7-69065839DAEE}" destId="{1FE29C4E-643B-4DDB-A948-571E5832AB65}" srcOrd="0" destOrd="0" presId="urn:microsoft.com/office/officeart/2005/8/layout/pyramid1"/>
    <dgm:cxn modelId="{729260FD-48D9-4413-9DA0-7837CBD6C574}" type="presParOf" srcId="{E15EA727-D9C6-44E5-A6F7-69065839DAEE}" destId="{E0E44ADA-1020-4993-8E82-B16AB8A86EFB}" srcOrd="1" destOrd="0" presId="urn:microsoft.com/office/officeart/2005/8/layout/pyramid1"/>
    <dgm:cxn modelId="{97C961F3-526F-45D0-9C46-8D05E5DD893E}" type="presParOf" srcId="{0F5DE422-E788-4E7D-B91E-172472D5C62B}" destId="{C0427030-85A3-45F5-A744-304314ACA032}" srcOrd="4" destOrd="0" presId="urn:microsoft.com/office/officeart/2005/8/layout/pyramid1"/>
    <dgm:cxn modelId="{812FE07F-A71A-47D1-BB33-493C3ABB2CE6}" type="presParOf" srcId="{C0427030-85A3-45F5-A744-304314ACA032}" destId="{845729F3-68CD-49F4-83D4-92F2DCDEACBD}" srcOrd="0" destOrd="0" presId="urn:microsoft.com/office/officeart/2005/8/layout/pyramid1"/>
    <dgm:cxn modelId="{D460ED8A-B9BE-42B7-B881-B46AAFDE6722}" type="presParOf" srcId="{C0427030-85A3-45F5-A744-304314ACA032}" destId="{8E0BB0F2-D9B9-4B1F-A8B6-BE38B90773CB}" srcOrd="1" destOrd="0" presId="urn:microsoft.com/office/officeart/2005/8/layout/pyramid1"/>
    <dgm:cxn modelId="{BA762657-67C9-4D7C-ABEB-AD49716FE7DB}" type="presParOf" srcId="{0F5DE422-E788-4E7D-B91E-172472D5C62B}" destId="{2F353621-1F0B-4A60-B45C-59E031868DBF}" srcOrd="5" destOrd="0" presId="urn:microsoft.com/office/officeart/2005/8/layout/pyramid1"/>
    <dgm:cxn modelId="{A2DE44E2-559C-4220-B549-ABEC408F6CE3}" type="presParOf" srcId="{2F353621-1F0B-4A60-B45C-59E031868DBF}" destId="{B723CF6F-65B3-4B12-BD47-B5AFC86D8B19}" srcOrd="0" destOrd="0" presId="urn:microsoft.com/office/officeart/2005/8/layout/pyramid1"/>
    <dgm:cxn modelId="{3F12924D-69CF-4F5B-8F2D-F334F5A9E076}" type="presParOf" srcId="{2F353621-1F0B-4A60-B45C-59E031868DBF}" destId="{17B91EB0-82E5-45C5-B428-8B813F227A0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C091E3-9E9E-41EE-82DF-DCE56C24B460}" type="doc">
      <dgm:prSet loTypeId="urn:microsoft.com/office/officeart/2005/8/layout/pyramid1" loCatId="pyramid" qsTypeId="urn:microsoft.com/office/officeart/2005/8/quickstyle/simple5" qsCatId="simple" csTypeId="urn:microsoft.com/office/officeart/2005/8/colors/colorful2" csCatId="colorful" phldr="1"/>
      <dgm:spPr/>
    </dgm:pt>
    <dgm:pt modelId="{EFB35994-87C0-46F1-B3A8-0866274B6FB2}">
      <dgm:prSet phldrT="[Текст]"/>
      <dgm:spPr/>
      <dgm:t>
        <a:bodyPr/>
        <a:lstStyle/>
        <a:p>
          <a:r>
            <a:rPr lang="ru-RU" dirty="0" smtClean="0"/>
            <a:t>ВЫСШИЙ КЛАСС</a:t>
          </a:r>
          <a:endParaRPr lang="ru-RU" dirty="0"/>
        </a:p>
      </dgm:t>
    </dgm:pt>
    <dgm:pt modelId="{6C7B5EE8-DEFF-4952-A473-F814045A6331}" type="parTrans" cxnId="{4C6F9904-460D-4B8A-92B5-8A6484B03351}">
      <dgm:prSet/>
      <dgm:spPr/>
      <dgm:t>
        <a:bodyPr/>
        <a:lstStyle/>
        <a:p>
          <a:endParaRPr lang="ru-RU"/>
        </a:p>
      </dgm:t>
    </dgm:pt>
    <dgm:pt modelId="{BFD0F118-0BD9-4292-9229-AE9BA37E7571}" type="sibTrans" cxnId="{4C6F9904-460D-4B8A-92B5-8A6484B03351}">
      <dgm:prSet/>
      <dgm:spPr/>
      <dgm:t>
        <a:bodyPr/>
        <a:lstStyle/>
        <a:p>
          <a:endParaRPr lang="ru-RU"/>
        </a:p>
      </dgm:t>
    </dgm:pt>
    <dgm:pt modelId="{0BF4EA82-C8F8-4C15-AE6A-4E698E8D43A9}">
      <dgm:prSet phldrT="[Текст]"/>
      <dgm:spPr/>
      <dgm:t>
        <a:bodyPr/>
        <a:lstStyle/>
        <a:p>
          <a:r>
            <a:rPr lang="ru-RU" dirty="0" smtClean="0"/>
            <a:t>СРЕДНИЙ КЛАСС</a:t>
          </a:r>
          <a:endParaRPr lang="ru-RU" dirty="0"/>
        </a:p>
      </dgm:t>
    </dgm:pt>
    <dgm:pt modelId="{428FA830-6A05-4C45-9E82-4819C08111C8}" type="parTrans" cxnId="{C6E70389-0A8E-44B5-925D-5BB245F2DC0E}">
      <dgm:prSet/>
      <dgm:spPr/>
      <dgm:t>
        <a:bodyPr/>
        <a:lstStyle/>
        <a:p>
          <a:endParaRPr lang="ru-RU"/>
        </a:p>
      </dgm:t>
    </dgm:pt>
    <dgm:pt modelId="{03294230-5CF1-4AF6-B99E-FDADDFF9778E}" type="sibTrans" cxnId="{C6E70389-0A8E-44B5-925D-5BB245F2DC0E}">
      <dgm:prSet/>
      <dgm:spPr/>
      <dgm:t>
        <a:bodyPr/>
        <a:lstStyle/>
        <a:p>
          <a:endParaRPr lang="ru-RU"/>
        </a:p>
      </dgm:t>
    </dgm:pt>
    <dgm:pt modelId="{18901942-6AA3-4D22-8667-168DE31B4BC0}">
      <dgm:prSet phldrT="[Текст]"/>
      <dgm:spPr/>
      <dgm:t>
        <a:bodyPr/>
        <a:lstStyle/>
        <a:p>
          <a:r>
            <a:rPr lang="ru-RU" dirty="0" smtClean="0"/>
            <a:t>НИЗШИЙ КЛАСС</a:t>
          </a:r>
          <a:endParaRPr lang="ru-RU" dirty="0"/>
        </a:p>
      </dgm:t>
    </dgm:pt>
    <dgm:pt modelId="{E0A24F3C-EEE6-4D1C-B5E2-C439B1131442}" type="parTrans" cxnId="{3DF85407-F2B9-44B7-AAC2-637390DCDA00}">
      <dgm:prSet/>
      <dgm:spPr/>
      <dgm:t>
        <a:bodyPr/>
        <a:lstStyle/>
        <a:p>
          <a:endParaRPr lang="ru-RU"/>
        </a:p>
      </dgm:t>
    </dgm:pt>
    <dgm:pt modelId="{157562FA-D150-4CE2-825B-8A7C9F9DD93B}" type="sibTrans" cxnId="{3DF85407-F2B9-44B7-AAC2-637390DCDA00}">
      <dgm:prSet/>
      <dgm:spPr/>
      <dgm:t>
        <a:bodyPr/>
        <a:lstStyle/>
        <a:p>
          <a:endParaRPr lang="ru-RU"/>
        </a:p>
      </dgm:t>
    </dgm:pt>
    <dgm:pt modelId="{6C77E72E-5FF4-4C66-8292-26BDB4F016C2}" type="pres">
      <dgm:prSet presAssocID="{96C091E3-9E9E-41EE-82DF-DCE56C24B460}" presName="Name0" presStyleCnt="0">
        <dgm:presLayoutVars>
          <dgm:dir/>
          <dgm:animLvl val="lvl"/>
          <dgm:resizeHandles val="exact"/>
        </dgm:presLayoutVars>
      </dgm:prSet>
      <dgm:spPr/>
    </dgm:pt>
    <dgm:pt modelId="{A59C87CC-D16A-4481-8769-73757093CBF2}" type="pres">
      <dgm:prSet presAssocID="{EFB35994-87C0-46F1-B3A8-0866274B6FB2}" presName="Name8" presStyleCnt="0"/>
      <dgm:spPr/>
    </dgm:pt>
    <dgm:pt modelId="{AC111A66-8DE1-4DC5-AB21-BF0BAE1D35A7}" type="pres">
      <dgm:prSet presAssocID="{EFB35994-87C0-46F1-B3A8-0866274B6FB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F3C66-5672-4494-821A-7BD1535A2026}" type="pres">
      <dgm:prSet presAssocID="{EFB35994-87C0-46F1-B3A8-0866274B6FB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2827B-B12F-492E-9EC7-21052259004E}" type="pres">
      <dgm:prSet presAssocID="{0BF4EA82-C8F8-4C15-AE6A-4E698E8D43A9}" presName="Name8" presStyleCnt="0"/>
      <dgm:spPr/>
    </dgm:pt>
    <dgm:pt modelId="{E3BE7B45-A5B2-4DE5-BB4C-C518CE711D5C}" type="pres">
      <dgm:prSet presAssocID="{0BF4EA82-C8F8-4C15-AE6A-4E698E8D43A9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86CDD-56EE-461C-93A0-1DBC341E8B21}" type="pres">
      <dgm:prSet presAssocID="{0BF4EA82-C8F8-4C15-AE6A-4E698E8D43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81879-B75C-4673-83D8-537DEA71AB6F}" type="pres">
      <dgm:prSet presAssocID="{18901942-6AA3-4D22-8667-168DE31B4BC0}" presName="Name8" presStyleCnt="0"/>
      <dgm:spPr/>
    </dgm:pt>
    <dgm:pt modelId="{4B44975A-D7ED-4929-A360-3A97E0CA4E67}" type="pres">
      <dgm:prSet presAssocID="{18901942-6AA3-4D22-8667-168DE31B4BC0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4378D-3C53-450B-B8DD-FC2DEFA6E9C5}" type="pres">
      <dgm:prSet presAssocID="{18901942-6AA3-4D22-8667-168DE31B4B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E70389-0A8E-44B5-925D-5BB245F2DC0E}" srcId="{96C091E3-9E9E-41EE-82DF-DCE56C24B460}" destId="{0BF4EA82-C8F8-4C15-AE6A-4E698E8D43A9}" srcOrd="1" destOrd="0" parTransId="{428FA830-6A05-4C45-9E82-4819C08111C8}" sibTransId="{03294230-5CF1-4AF6-B99E-FDADDFF9778E}"/>
    <dgm:cxn modelId="{C820B43A-326E-4896-A7D3-9FD19A9EDC4E}" type="presOf" srcId="{0BF4EA82-C8F8-4C15-AE6A-4E698E8D43A9}" destId="{CE786CDD-56EE-461C-93A0-1DBC341E8B21}" srcOrd="1" destOrd="0" presId="urn:microsoft.com/office/officeart/2005/8/layout/pyramid1"/>
    <dgm:cxn modelId="{8560E3FF-4E13-4261-846C-C17A249D489B}" type="presOf" srcId="{18901942-6AA3-4D22-8667-168DE31B4BC0}" destId="{4B44975A-D7ED-4929-A360-3A97E0CA4E67}" srcOrd="0" destOrd="0" presId="urn:microsoft.com/office/officeart/2005/8/layout/pyramid1"/>
    <dgm:cxn modelId="{4D30AC42-1526-443A-9DBF-823679066D04}" type="presOf" srcId="{18901942-6AA3-4D22-8667-168DE31B4BC0}" destId="{9EE4378D-3C53-450B-B8DD-FC2DEFA6E9C5}" srcOrd="1" destOrd="0" presId="urn:microsoft.com/office/officeart/2005/8/layout/pyramid1"/>
    <dgm:cxn modelId="{1339F151-FA58-460B-A4F6-83333C655119}" type="presOf" srcId="{EFB35994-87C0-46F1-B3A8-0866274B6FB2}" destId="{AC111A66-8DE1-4DC5-AB21-BF0BAE1D35A7}" srcOrd="0" destOrd="0" presId="urn:microsoft.com/office/officeart/2005/8/layout/pyramid1"/>
    <dgm:cxn modelId="{8CFC2AD4-EAA8-4C0D-9E8B-A66FDCA8D047}" type="presOf" srcId="{0BF4EA82-C8F8-4C15-AE6A-4E698E8D43A9}" destId="{E3BE7B45-A5B2-4DE5-BB4C-C518CE711D5C}" srcOrd="0" destOrd="0" presId="urn:microsoft.com/office/officeart/2005/8/layout/pyramid1"/>
    <dgm:cxn modelId="{4C6F9904-460D-4B8A-92B5-8A6484B03351}" srcId="{96C091E3-9E9E-41EE-82DF-DCE56C24B460}" destId="{EFB35994-87C0-46F1-B3A8-0866274B6FB2}" srcOrd="0" destOrd="0" parTransId="{6C7B5EE8-DEFF-4952-A473-F814045A6331}" sibTransId="{BFD0F118-0BD9-4292-9229-AE9BA37E7571}"/>
    <dgm:cxn modelId="{F562EFDE-BCF7-4559-9D29-AC7EAE893102}" type="presOf" srcId="{EFB35994-87C0-46F1-B3A8-0866274B6FB2}" destId="{0E0F3C66-5672-4494-821A-7BD1535A2026}" srcOrd="1" destOrd="0" presId="urn:microsoft.com/office/officeart/2005/8/layout/pyramid1"/>
    <dgm:cxn modelId="{747631D1-12CA-4746-A1A3-77EADA3DD328}" type="presOf" srcId="{96C091E3-9E9E-41EE-82DF-DCE56C24B460}" destId="{6C77E72E-5FF4-4C66-8292-26BDB4F016C2}" srcOrd="0" destOrd="0" presId="urn:microsoft.com/office/officeart/2005/8/layout/pyramid1"/>
    <dgm:cxn modelId="{3DF85407-F2B9-44B7-AAC2-637390DCDA00}" srcId="{96C091E3-9E9E-41EE-82DF-DCE56C24B460}" destId="{18901942-6AA3-4D22-8667-168DE31B4BC0}" srcOrd="2" destOrd="0" parTransId="{E0A24F3C-EEE6-4D1C-B5E2-C439B1131442}" sibTransId="{157562FA-D150-4CE2-825B-8A7C9F9DD93B}"/>
    <dgm:cxn modelId="{8CBD9AC2-E536-4C41-B589-154804287D84}" type="presParOf" srcId="{6C77E72E-5FF4-4C66-8292-26BDB4F016C2}" destId="{A59C87CC-D16A-4481-8769-73757093CBF2}" srcOrd="0" destOrd="0" presId="urn:microsoft.com/office/officeart/2005/8/layout/pyramid1"/>
    <dgm:cxn modelId="{5EEC793C-6DA8-49B0-AB4E-AB69CA4ADC21}" type="presParOf" srcId="{A59C87CC-D16A-4481-8769-73757093CBF2}" destId="{AC111A66-8DE1-4DC5-AB21-BF0BAE1D35A7}" srcOrd="0" destOrd="0" presId="urn:microsoft.com/office/officeart/2005/8/layout/pyramid1"/>
    <dgm:cxn modelId="{6E1D78C4-0EC6-4D5B-B2E0-6DC44E7F0D8C}" type="presParOf" srcId="{A59C87CC-D16A-4481-8769-73757093CBF2}" destId="{0E0F3C66-5672-4494-821A-7BD1535A2026}" srcOrd="1" destOrd="0" presId="urn:microsoft.com/office/officeart/2005/8/layout/pyramid1"/>
    <dgm:cxn modelId="{524B8D3B-7B90-4B3A-B241-39B94078072E}" type="presParOf" srcId="{6C77E72E-5FF4-4C66-8292-26BDB4F016C2}" destId="{4072827B-B12F-492E-9EC7-21052259004E}" srcOrd="1" destOrd="0" presId="urn:microsoft.com/office/officeart/2005/8/layout/pyramid1"/>
    <dgm:cxn modelId="{9802FE50-EB3E-4B3C-97F8-52ADCC00E224}" type="presParOf" srcId="{4072827B-B12F-492E-9EC7-21052259004E}" destId="{E3BE7B45-A5B2-4DE5-BB4C-C518CE711D5C}" srcOrd="0" destOrd="0" presId="urn:microsoft.com/office/officeart/2005/8/layout/pyramid1"/>
    <dgm:cxn modelId="{38FCFFFE-8402-4C5E-8AC6-7E2A4BC8822B}" type="presParOf" srcId="{4072827B-B12F-492E-9EC7-21052259004E}" destId="{CE786CDD-56EE-461C-93A0-1DBC341E8B21}" srcOrd="1" destOrd="0" presId="urn:microsoft.com/office/officeart/2005/8/layout/pyramid1"/>
    <dgm:cxn modelId="{A1CC039E-B127-4DD0-9776-DCCB35014860}" type="presParOf" srcId="{6C77E72E-5FF4-4C66-8292-26BDB4F016C2}" destId="{4E481879-B75C-4673-83D8-537DEA71AB6F}" srcOrd="2" destOrd="0" presId="urn:microsoft.com/office/officeart/2005/8/layout/pyramid1"/>
    <dgm:cxn modelId="{147FC186-FAB4-47D3-9704-AFEA78712F10}" type="presParOf" srcId="{4E481879-B75C-4673-83D8-537DEA71AB6F}" destId="{4B44975A-D7ED-4929-A360-3A97E0CA4E67}" srcOrd="0" destOrd="0" presId="urn:microsoft.com/office/officeart/2005/8/layout/pyramid1"/>
    <dgm:cxn modelId="{99F842AB-6D95-4239-9291-FC747ED6AF10}" type="presParOf" srcId="{4E481879-B75C-4673-83D8-537DEA71AB6F}" destId="{9EE4378D-3C53-450B-B8DD-FC2DEFA6E9C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D0BA2F-C074-4D95-A237-CBA9AC2186D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A62817-A27C-4C44-B6E7-6655ECEB8768}">
      <dgm:prSet phldrT="[Текст]"/>
      <dgm:spPr/>
      <dgm:t>
        <a:bodyPr/>
        <a:lstStyle/>
        <a:p>
          <a:r>
            <a:rPr lang="ru-RU" b="1" dirty="0" smtClean="0"/>
            <a:t>Типы стратификации</a:t>
          </a:r>
          <a:endParaRPr lang="ru-RU" b="1" dirty="0"/>
        </a:p>
      </dgm:t>
    </dgm:pt>
    <dgm:pt modelId="{20ACA4A9-CDC3-406E-83DC-AB5E4DF8B87D}" type="parTrans" cxnId="{32E74A86-4F6D-4389-B2F7-8AE3D439F158}">
      <dgm:prSet/>
      <dgm:spPr/>
      <dgm:t>
        <a:bodyPr/>
        <a:lstStyle/>
        <a:p>
          <a:endParaRPr lang="ru-RU"/>
        </a:p>
      </dgm:t>
    </dgm:pt>
    <dgm:pt modelId="{3F9054EB-1C94-4B74-B7E1-0CC4CE435055}" type="sibTrans" cxnId="{32E74A86-4F6D-4389-B2F7-8AE3D439F158}">
      <dgm:prSet/>
      <dgm:spPr/>
      <dgm:t>
        <a:bodyPr/>
        <a:lstStyle/>
        <a:p>
          <a:endParaRPr lang="ru-RU"/>
        </a:p>
      </dgm:t>
    </dgm:pt>
    <dgm:pt modelId="{C590D24C-891E-4F74-8148-01453D46BA73}">
      <dgm:prSet phldrT="[Текст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endParaRPr lang="ru-RU" b="1" dirty="0"/>
        </a:p>
      </dgm:t>
    </dgm:pt>
    <dgm:pt modelId="{CE98D832-25B9-4847-BA7B-F2A96697389A}" type="parTrans" cxnId="{ECD995E4-94ED-4E2C-92C5-A8C413AE45B5}">
      <dgm:prSet/>
      <dgm:spPr/>
      <dgm:t>
        <a:bodyPr/>
        <a:lstStyle/>
        <a:p>
          <a:endParaRPr lang="ru-RU"/>
        </a:p>
      </dgm:t>
    </dgm:pt>
    <dgm:pt modelId="{077CD4EB-E0E0-4E46-81D2-4EC04ECCB806}" type="sibTrans" cxnId="{ECD995E4-94ED-4E2C-92C5-A8C413AE45B5}">
      <dgm:prSet/>
      <dgm:spPr/>
      <dgm:t>
        <a:bodyPr/>
        <a:lstStyle/>
        <a:p>
          <a:endParaRPr lang="ru-RU"/>
        </a:p>
      </dgm:t>
    </dgm:pt>
    <dgm:pt modelId="{F4F440EF-F7B7-409F-A72E-0CADD853FCA4}">
      <dgm:prSet phldrT="[Текст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endParaRPr lang="ru-RU" b="1" dirty="0"/>
        </a:p>
      </dgm:t>
    </dgm:pt>
    <dgm:pt modelId="{9CD1CC27-6079-4CD6-BCBB-77806819A779}" type="parTrans" cxnId="{F6AADA82-A5DF-4647-9C32-C4B46FE6B063}">
      <dgm:prSet/>
      <dgm:spPr/>
      <dgm:t>
        <a:bodyPr/>
        <a:lstStyle/>
        <a:p>
          <a:endParaRPr lang="ru-RU"/>
        </a:p>
      </dgm:t>
    </dgm:pt>
    <dgm:pt modelId="{F3C6AA27-A7D1-42CE-95F0-B6DE074228B6}" type="sibTrans" cxnId="{F6AADA82-A5DF-4647-9C32-C4B46FE6B063}">
      <dgm:prSet/>
      <dgm:spPr/>
      <dgm:t>
        <a:bodyPr/>
        <a:lstStyle/>
        <a:p>
          <a:endParaRPr lang="ru-RU"/>
        </a:p>
      </dgm:t>
    </dgm:pt>
    <dgm:pt modelId="{7AB3FFE1-F7B1-45EB-8A22-7E3E48C6FBB6}">
      <dgm:prSet phldrT="[Текст]"/>
      <dgm:sp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</dgm:spPr>
      <dgm:t>
        <a:bodyPr/>
        <a:lstStyle/>
        <a:p>
          <a:endParaRPr lang="ru-RU" b="1" dirty="0"/>
        </a:p>
      </dgm:t>
    </dgm:pt>
    <dgm:pt modelId="{6D6502C3-F8B8-4F16-9F4B-7F1A9922CE32}" type="parTrans" cxnId="{4ED6A030-CDD7-4679-A8A9-F2834350FE09}">
      <dgm:prSet/>
      <dgm:spPr/>
      <dgm:t>
        <a:bodyPr/>
        <a:lstStyle/>
        <a:p>
          <a:endParaRPr lang="ru-RU"/>
        </a:p>
      </dgm:t>
    </dgm:pt>
    <dgm:pt modelId="{0F21F4EA-6D2B-4F81-B115-C0A8316CC84E}" type="sibTrans" cxnId="{4ED6A030-CDD7-4679-A8A9-F2834350FE09}">
      <dgm:prSet/>
      <dgm:spPr/>
      <dgm:t>
        <a:bodyPr/>
        <a:lstStyle/>
        <a:p>
          <a:endParaRPr lang="ru-RU"/>
        </a:p>
      </dgm:t>
    </dgm:pt>
    <dgm:pt modelId="{05A5D9DD-E5D9-4E74-BAEE-C67E1E1926DC}">
      <dgm:prSet phldrT="[Текст]"/>
      <dgm:spPr>
        <a:gradFill rotWithShape="0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endParaRPr lang="ru-RU" b="1" dirty="0"/>
        </a:p>
      </dgm:t>
    </dgm:pt>
    <dgm:pt modelId="{2800448B-4D73-4628-8030-874492835B50}" type="parTrans" cxnId="{0E1630BE-76F6-4EFC-BAB3-A5F3BC6C7587}">
      <dgm:prSet/>
      <dgm:spPr/>
      <dgm:t>
        <a:bodyPr/>
        <a:lstStyle/>
        <a:p>
          <a:endParaRPr lang="ru-RU"/>
        </a:p>
      </dgm:t>
    </dgm:pt>
    <dgm:pt modelId="{EFCA325F-B695-4AFD-813D-55CD59B50863}" type="sibTrans" cxnId="{0E1630BE-76F6-4EFC-BAB3-A5F3BC6C7587}">
      <dgm:prSet/>
      <dgm:spPr/>
      <dgm:t>
        <a:bodyPr/>
        <a:lstStyle/>
        <a:p>
          <a:endParaRPr lang="ru-RU"/>
        </a:p>
      </dgm:t>
    </dgm:pt>
    <dgm:pt modelId="{CFCE916A-E85E-437A-AD55-D64C21B2B67F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endParaRPr lang="ru-RU" b="1" dirty="0"/>
        </a:p>
      </dgm:t>
    </dgm:pt>
    <dgm:pt modelId="{1C866584-2C96-4213-8403-E62DAB27EE78}" type="parTrans" cxnId="{D4CBDEF5-E284-4490-8292-50A490B97ADA}">
      <dgm:prSet/>
      <dgm:spPr/>
      <dgm:t>
        <a:bodyPr/>
        <a:lstStyle/>
        <a:p>
          <a:endParaRPr lang="ru-RU"/>
        </a:p>
      </dgm:t>
    </dgm:pt>
    <dgm:pt modelId="{A2D75E72-88F4-4239-94CF-D3D85DE75AAE}" type="sibTrans" cxnId="{D4CBDEF5-E284-4490-8292-50A490B97ADA}">
      <dgm:prSet/>
      <dgm:spPr/>
      <dgm:t>
        <a:bodyPr/>
        <a:lstStyle/>
        <a:p>
          <a:endParaRPr lang="ru-RU"/>
        </a:p>
      </dgm:t>
    </dgm:pt>
    <dgm:pt modelId="{59E704E0-F760-4AEC-A831-D2127B127370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endParaRPr lang="ru-RU" b="1" dirty="0"/>
        </a:p>
      </dgm:t>
    </dgm:pt>
    <dgm:pt modelId="{0585CB36-3BFC-49E1-A754-853F82F24929}" type="parTrans" cxnId="{5F7C941D-C765-4AF7-96A9-B38AE4D3E2AE}">
      <dgm:prSet/>
      <dgm:spPr/>
      <dgm:t>
        <a:bodyPr/>
        <a:lstStyle/>
        <a:p>
          <a:endParaRPr lang="ru-RU"/>
        </a:p>
      </dgm:t>
    </dgm:pt>
    <dgm:pt modelId="{B3270AC3-6699-49A2-A702-4746B540D605}" type="sibTrans" cxnId="{5F7C941D-C765-4AF7-96A9-B38AE4D3E2AE}">
      <dgm:prSet/>
      <dgm:spPr/>
      <dgm:t>
        <a:bodyPr/>
        <a:lstStyle/>
        <a:p>
          <a:endParaRPr lang="ru-RU"/>
        </a:p>
      </dgm:t>
    </dgm:pt>
    <dgm:pt modelId="{6FA6A103-FEA6-4820-9A72-9A666C5C7FBD}" type="pres">
      <dgm:prSet presAssocID="{66D0BA2F-C074-4D95-A237-CBA9AC2186D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F7DC5E5-F0AE-471C-A7FA-E24C50CDA46E}" type="pres">
      <dgm:prSet presAssocID="{5CA62817-A27C-4C44-B6E7-6655ECEB8768}" presName="hierRoot1" presStyleCnt="0"/>
      <dgm:spPr/>
    </dgm:pt>
    <dgm:pt modelId="{CF265740-6904-47A4-ABFD-E3F7E0EB41F1}" type="pres">
      <dgm:prSet presAssocID="{5CA62817-A27C-4C44-B6E7-6655ECEB8768}" presName="composite" presStyleCnt="0"/>
      <dgm:spPr/>
    </dgm:pt>
    <dgm:pt modelId="{F2F6FFBA-ACA7-48EE-B843-193930CC0645}" type="pres">
      <dgm:prSet presAssocID="{5CA62817-A27C-4C44-B6E7-6655ECEB8768}" presName="background" presStyleLbl="node0" presStyleIdx="0" presStyleCnt="1"/>
      <dgm:spPr/>
    </dgm:pt>
    <dgm:pt modelId="{BCFA5579-3483-44FC-BAD6-B1EF1A8DB238}" type="pres">
      <dgm:prSet presAssocID="{5CA62817-A27C-4C44-B6E7-6655ECEB876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BC5B8-3B1A-4154-85CE-3131E38D0276}" type="pres">
      <dgm:prSet presAssocID="{5CA62817-A27C-4C44-B6E7-6655ECEB8768}" presName="hierChild2" presStyleCnt="0"/>
      <dgm:spPr/>
    </dgm:pt>
    <dgm:pt modelId="{0393BAB4-2153-44EA-9022-6E5108889AA5}" type="pres">
      <dgm:prSet presAssocID="{CE98D832-25B9-4847-BA7B-F2A96697389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FBFEDBC-BFFC-4693-BD96-BF3E04F25B26}" type="pres">
      <dgm:prSet presAssocID="{C590D24C-891E-4F74-8148-01453D46BA73}" presName="hierRoot2" presStyleCnt="0"/>
      <dgm:spPr/>
    </dgm:pt>
    <dgm:pt modelId="{1804273E-635A-45A6-ADE8-5C0ABBAC3913}" type="pres">
      <dgm:prSet presAssocID="{C590D24C-891E-4F74-8148-01453D46BA73}" presName="composite2" presStyleCnt="0"/>
      <dgm:spPr/>
    </dgm:pt>
    <dgm:pt modelId="{8B8CD88C-2C8D-480F-A389-7909C2F3B927}" type="pres">
      <dgm:prSet presAssocID="{C590D24C-891E-4F74-8148-01453D46BA73}" presName="background2" presStyleLbl="node2" presStyleIdx="0" presStyleCnt="2"/>
      <dgm:spPr/>
    </dgm:pt>
    <dgm:pt modelId="{28623035-7873-4B85-95DD-BB6D3BD4A640}" type="pres">
      <dgm:prSet presAssocID="{C590D24C-891E-4F74-8148-01453D46BA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B0049-A082-4A35-9C4F-B6AB1C287BF8}" type="pres">
      <dgm:prSet presAssocID="{C590D24C-891E-4F74-8148-01453D46BA73}" presName="hierChild3" presStyleCnt="0"/>
      <dgm:spPr/>
    </dgm:pt>
    <dgm:pt modelId="{1431345D-7F05-42DD-A6EB-453982E9C02C}" type="pres">
      <dgm:prSet presAssocID="{1C866584-2C96-4213-8403-E62DAB27EE78}" presName="Name17" presStyleLbl="parChTrans1D3" presStyleIdx="0" presStyleCnt="4"/>
      <dgm:spPr/>
      <dgm:t>
        <a:bodyPr/>
        <a:lstStyle/>
        <a:p>
          <a:endParaRPr lang="ru-RU"/>
        </a:p>
      </dgm:t>
    </dgm:pt>
    <dgm:pt modelId="{E4F01FDA-3D95-418E-90D0-EFF42CF0AE88}" type="pres">
      <dgm:prSet presAssocID="{CFCE916A-E85E-437A-AD55-D64C21B2B67F}" presName="hierRoot3" presStyleCnt="0"/>
      <dgm:spPr/>
    </dgm:pt>
    <dgm:pt modelId="{49EC9DC7-6D39-420D-A368-3D77067B8A29}" type="pres">
      <dgm:prSet presAssocID="{CFCE916A-E85E-437A-AD55-D64C21B2B67F}" presName="composite3" presStyleCnt="0"/>
      <dgm:spPr/>
    </dgm:pt>
    <dgm:pt modelId="{FE763075-A940-43FA-B3AE-4C992D1F69D4}" type="pres">
      <dgm:prSet presAssocID="{CFCE916A-E85E-437A-AD55-D64C21B2B67F}" presName="background3" presStyleLbl="node3" presStyleIdx="0" presStyleCnt="4"/>
      <dgm:spPr/>
    </dgm:pt>
    <dgm:pt modelId="{DBE32B8B-90BA-4A72-A5B5-AE19BDFCD130}" type="pres">
      <dgm:prSet presAssocID="{CFCE916A-E85E-437A-AD55-D64C21B2B67F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3330A1-DE9C-4B34-A9A8-4914827D3DA1}" type="pres">
      <dgm:prSet presAssocID="{CFCE916A-E85E-437A-AD55-D64C21B2B67F}" presName="hierChild4" presStyleCnt="0"/>
      <dgm:spPr/>
    </dgm:pt>
    <dgm:pt modelId="{CC962473-B61E-4CFA-9BEF-3FA977EB1D29}" type="pres">
      <dgm:prSet presAssocID="{0585CB36-3BFC-49E1-A754-853F82F24929}" presName="Name17" presStyleLbl="parChTrans1D3" presStyleIdx="1" presStyleCnt="4"/>
      <dgm:spPr/>
      <dgm:t>
        <a:bodyPr/>
        <a:lstStyle/>
        <a:p>
          <a:endParaRPr lang="ru-RU"/>
        </a:p>
      </dgm:t>
    </dgm:pt>
    <dgm:pt modelId="{D263973A-A706-429B-A6B8-55BF28E7AB08}" type="pres">
      <dgm:prSet presAssocID="{59E704E0-F760-4AEC-A831-D2127B127370}" presName="hierRoot3" presStyleCnt="0"/>
      <dgm:spPr/>
    </dgm:pt>
    <dgm:pt modelId="{DFD62D16-0857-45CC-A373-299323083137}" type="pres">
      <dgm:prSet presAssocID="{59E704E0-F760-4AEC-A831-D2127B127370}" presName="composite3" presStyleCnt="0"/>
      <dgm:spPr/>
    </dgm:pt>
    <dgm:pt modelId="{06F7AA4F-34E0-4899-8DD1-583EB04B6A72}" type="pres">
      <dgm:prSet presAssocID="{59E704E0-F760-4AEC-A831-D2127B127370}" presName="background3" presStyleLbl="node3" presStyleIdx="1" presStyleCnt="4"/>
      <dgm:spPr/>
    </dgm:pt>
    <dgm:pt modelId="{2A7D5EF7-6625-4AB6-B1A8-5628128EE02D}" type="pres">
      <dgm:prSet presAssocID="{59E704E0-F760-4AEC-A831-D2127B12737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08D2A-0723-4C57-B6F2-F7B99F17DD74}" type="pres">
      <dgm:prSet presAssocID="{59E704E0-F760-4AEC-A831-D2127B127370}" presName="hierChild4" presStyleCnt="0"/>
      <dgm:spPr/>
    </dgm:pt>
    <dgm:pt modelId="{104CE42A-6AD4-48CD-866D-85BF84A9FB27}" type="pres">
      <dgm:prSet presAssocID="{9CD1CC27-6079-4CD6-BCBB-77806819A779}" presName="Name17" presStyleLbl="parChTrans1D3" presStyleIdx="2" presStyleCnt="4"/>
      <dgm:spPr/>
      <dgm:t>
        <a:bodyPr/>
        <a:lstStyle/>
        <a:p>
          <a:endParaRPr lang="ru-RU"/>
        </a:p>
      </dgm:t>
    </dgm:pt>
    <dgm:pt modelId="{5D326407-AE61-4038-B957-E6051A717FF0}" type="pres">
      <dgm:prSet presAssocID="{F4F440EF-F7B7-409F-A72E-0CADD853FCA4}" presName="hierRoot3" presStyleCnt="0"/>
      <dgm:spPr/>
    </dgm:pt>
    <dgm:pt modelId="{2A883307-6B22-44F7-9127-EA9C2433BE92}" type="pres">
      <dgm:prSet presAssocID="{F4F440EF-F7B7-409F-A72E-0CADD853FCA4}" presName="composite3" presStyleCnt="0"/>
      <dgm:spPr/>
    </dgm:pt>
    <dgm:pt modelId="{5A17A7E2-8CD7-4519-9847-74B4249BBAA9}" type="pres">
      <dgm:prSet presAssocID="{F4F440EF-F7B7-409F-A72E-0CADD853FCA4}" presName="background3" presStyleLbl="node3" presStyleIdx="2" presStyleCnt="4"/>
      <dgm:spPr/>
    </dgm:pt>
    <dgm:pt modelId="{D9279D13-6BA9-469B-9A41-0C64ED80F441}" type="pres">
      <dgm:prSet presAssocID="{F4F440EF-F7B7-409F-A72E-0CADD853FCA4}" presName="text3" presStyleLbl="fgAcc3" presStyleIdx="2" presStyleCnt="4" custAng="0" custLinFactNeighborX="-575" custLinFactNeighborY="2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42D3A-B4B7-4972-AACA-804E170DC8FC}" type="pres">
      <dgm:prSet presAssocID="{F4F440EF-F7B7-409F-A72E-0CADD853FCA4}" presName="hierChild4" presStyleCnt="0"/>
      <dgm:spPr/>
    </dgm:pt>
    <dgm:pt modelId="{17C8013E-B904-42D3-8AE2-F9C47D7F0E43}" type="pres">
      <dgm:prSet presAssocID="{6D6502C3-F8B8-4F16-9F4B-7F1A9922CE3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AEE8785-6493-4BA4-99CE-47EF35347181}" type="pres">
      <dgm:prSet presAssocID="{7AB3FFE1-F7B1-45EB-8A22-7E3E48C6FBB6}" presName="hierRoot2" presStyleCnt="0"/>
      <dgm:spPr/>
    </dgm:pt>
    <dgm:pt modelId="{0720E614-BFE3-43B3-9F0D-B4B5A2399460}" type="pres">
      <dgm:prSet presAssocID="{7AB3FFE1-F7B1-45EB-8A22-7E3E48C6FBB6}" presName="composite2" presStyleCnt="0"/>
      <dgm:spPr/>
    </dgm:pt>
    <dgm:pt modelId="{6DDE6779-3E03-487C-A762-91E9E03AC494}" type="pres">
      <dgm:prSet presAssocID="{7AB3FFE1-F7B1-45EB-8A22-7E3E48C6FBB6}" presName="background2" presStyleLbl="node2" presStyleIdx="1" presStyleCnt="2"/>
      <dgm:spPr/>
    </dgm:pt>
    <dgm:pt modelId="{8582AB3B-1C92-4225-99BC-49BC16AF8061}" type="pres">
      <dgm:prSet presAssocID="{7AB3FFE1-F7B1-45EB-8A22-7E3E48C6FBB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F4120-80D6-4178-8A7A-1E38E5A265C3}" type="pres">
      <dgm:prSet presAssocID="{7AB3FFE1-F7B1-45EB-8A22-7E3E48C6FBB6}" presName="hierChild3" presStyleCnt="0"/>
      <dgm:spPr/>
    </dgm:pt>
    <dgm:pt modelId="{753D201C-23E9-477A-BEB5-19C6CEFB5C7D}" type="pres">
      <dgm:prSet presAssocID="{2800448B-4D73-4628-8030-874492835B50}" presName="Name17" presStyleLbl="parChTrans1D3" presStyleIdx="3" presStyleCnt="4"/>
      <dgm:spPr/>
      <dgm:t>
        <a:bodyPr/>
        <a:lstStyle/>
        <a:p>
          <a:endParaRPr lang="ru-RU"/>
        </a:p>
      </dgm:t>
    </dgm:pt>
    <dgm:pt modelId="{1C46061C-766B-45B2-ADFA-A0250C5AE17C}" type="pres">
      <dgm:prSet presAssocID="{05A5D9DD-E5D9-4E74-BAEE-C67E1E1926DC}" presName="hierRoot3" presStyleCnt="0"/>
      <dgm:spPr/>
    </dgm:pt>
    <dgm:pt modelId="{FE6CB638-2A21-4753-8F4F-F3463FBCC607}" type="pres">
      <dgm:prSet presAssocID="{05A5D9DD-E5D9-4E74-BAEE-C67E1E1926DC}" presName="composite3" presStyleCnt="0"/>
      <dgm:spPr/>
    </dgm:pt>
    <dgm:pt modelId="{E3767B5E-5429-4DBA-A03B-6A2F27A6CFDF}" type="pres">
      <dgm:prSet presAssocID="{05A5D9DD-E5D9-4E74-BAEE-C67E1E1926DC}" presName="background3" presStyleLbl="node3" presStyleIdx="3" presStyleCnt="4"/>
      <dgm:spPr/>
    </dgm:pt>
    <dgm:pt modelId="{482AA1E2-14A1-488E-9E6F-F28D9BEDB4A2}" type="pres">
      <dgm:prSet presAssocID="{05A5D9DD-E5D9-4E74-BAEE-C67E1E1926D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443E05-8B44-4D8B-9768-1F5853AC759D}" type="pres">
      <dgm:prSet presAssocID="{05A5D9DD-E5D9-4E74-BAEE-C67E1E1926DC}" presName="hierChild4" presStyleCnt="0"/>
      <dgm:spPr/>
    </dgm:pt>
  </dgm:ptLst>
  <dgm:cxnLst>
    <dgm:cxn modelId="{0E1630BE-76F6-4EFC-BAB3-A5F3BC6C7587}" srcId="{7AB3FFE1-F7B1-45EB-8A22-7E3E48C6FBB6}" destId="{05A5D9DD-E5D9-4E74-BAEE-C67E1E1926DC}" srcOrd="0" destOrd="0" parTransId="{2800448B-4D73-4628-8030-874492835B50}" sibTransId="{EFCA325F-B695-4AFD-813D-55CD59B50863}"/>
    <dgm:cxn modelId="{06465367-02E8-40BA-B8BD-1182E3B7B602}" type="presOf" srcId="{CE98D832-25B9-4847-BA7B-F2A96697389A}" destId="{0393BAB4-2153-44EA-9022-6E5108889AA5}" srcOrd="0" destOrd="0" presId="urn:microsoft.com/office/officeart/2005/8/layout/hierarchy1"/>
    <dgm:cxn modelId="{4ED6A030-CDD7-4679-A8A9-F2834350FE09}" srcId="{5CA62817-A27C-4C44-B6E7-6655ECEB8768}" destId="{7AB3FFE1-F7B1-45EB-8A22-7E3E48C6FBB6}" srcOrd="1" destOrd="0" parTransId="{6D6502C3-F8B8-4F16-9F4B-7F1A9922CE32}" sibTransId="{0F21F4EA-6D2B-4F81-B115-C0A8316CC84E}"/>
    <dgm:cxn modelId="{F841E8B8-60F6-4E30-BCDD-E0C4DAD95978}" type="presOf" srcId="{05A5D9DD-E5D9-4E74-BAEE-C67E1E1926DC}" destId="{482AA1E2-14A1-488E-9E6F-F28D9BEDB4A2}" srcOrd="0" destOrd="0" presId="urn:microsoft.com/office/officeart/2005/8/layout/hierarchy1"/>
    <dgm:cxn modelId="{32E74A86-4F6D-4389-B2F7-8AE3D439F158}" srcId="{66D0BA2F-C074-4D95-A237-CBA9AC2186D8}" destId="{5CA62817-A27C-4C44-B6E7-6655ECEB8768}" srcOrd="0" destOrd="0" parTransId="{20ACA4A9-CDC3-406E-83DC-AB5E4DF8B87D}" sibTransId="{3F9054EB-1C94-4B74-B7E1-0CC4CE435055}"/>
    <dgm:cxn modelId="{C3326A3F-AA47-4F56-8C65-3DDD4BFE165C}" type="presOf" srcId="{2800448B-4D73-4628-8030-874492835B50}" destId="{753D201C-23E9-477A-BEB5-19C6CEFB5C7D}" srcOrd="0" destOrd="0" presId="urn:microsoft.com/office/officeart/2005/8/layout/hierarchy1"/>
    <dgm:cxn modelId="{42199143-AB05-4546-9BEA-2086CDC78372}" type="presOf" srcId="{59E704E0-F760-4AEC-A831-D2127B127370}" destId="{2A7D5EF7-6625-4AB6-B1A8-5628128EE02D}" srcOrd="0" destOrd="0" presId="urn:microsoft.com/office/officeart/2005/8/layout/hierarchy1"/>
    <dgm:cxn modelId="{F2990E84-6811-4349-B31F-600C5BAE64B3}" type="presOf" srcId="{CFCE916A-E85E-437A-AD55-D64C21B2B67F}" destId="{DBE32B8B-90BA-4A72-A5B5-AE19BDFCD130}" srcOrd="0" destOrd="0" presId="urn:microsoft.com/office/officeart/2005/8/layout/hierarchy1"/>
    <dgm:cxn modelId="{F6AADA82-A5DF-4647-9C32-C4B46FE6B063}" srcId="{C590D24C-891E-4F74-8148-01453D46BA73}" destId="{F4F440EF-F7B7-409F-A72E-0CADD853FCA4}" srcOrd="2" destOrd="0" parTransId="{9CD1CC27-6079-4CD6-BCBB-77806819A779}" sibTransId="{F3C6AA27-A7D1-42CE-95F0-B6DE074228B6}"/>
    <dgm:cxn modelId="{3BB4EC2C-5A3E-47AD-8ABF-DFA11BCE5F89}" type="presOf" srcId="{C590D24C-891E-4F74-8148-01453D46BA73}" destId="{28623035-7873-4B85-95DD-BB6D3BD4A640}" srcOrd="0" destOrd="0" presId="urn:microsoft.com/office/officeart/2005/8/layout/hierarchy1"/>
    <dgm:cxn modelId="{E2D91591-1453-405B-9BE9-145B45B5C6F5}" type="presOf" srcId="{F4F440EF-F7B7-409F-A72E-0CADD853FCA4}" destId="{D9279D13-6BA9-469B-9A41-0C64ED80F441}" srcOrd="0" destOrd="0" presId="urn:microsoft.com/office/officeart/2005/8/layout/hierarchy1"/>
    <dgm:cxn modelId="{ECD995E4-94ED-4E2C-92C5-A8C413AE45B5}" srcId="{5CA62817-A27C-4C44-B6E7-6655ECEB8768}" destId="{C590D24C-891E-4F74-8148-01453D46BA73}" srcOrd="0" destOrd="0" parTransId="{CE98D832-25B9-4847-BA7B-F2A96697389A}" sibTransId="{077CD4EB-E0E0-4E46-81D2-4EC04ECCB806}"/>
    <dgm:cxn modelId="{F124F2C7-935D-4B05-810E-7B9E4300CE70}" type="presOf" srcId="{5CA62817-A27C-4C44-B6E7-6655ECEB8768}" destId="{BCFA5579-3483-44FC-BAD6-B1EF1A8DB238}" srcOrd="0" destOrd="0" presId="urn:microsoft.com/office/officeart/2005/8/layout/hierarchy1"/>
    <dgm:cxn modelId="{D4CBDEF5-E284-4490-8292-50A490B97ADA}" srcId="{C590D24C-891E-4F74-8148-01453D46BA73}" destId="{CFCE916A-E85E-437A-AD55-D64C21B2B67F}" srcOrd="0" destOrd="0" parTransId="{1C866584-2C96-4213-8403-E62DAB27EE78}" sibTransId="{A2D75E72-88F4-4239-94CF-D3D85DE75AAE}"/>
    <dgm:cxn modelId="{83368CBC-61FA-4110-8C77-7E63BA8C3279}" type="presOf" srcId="{6D6502C3-F8B8-4F16-9F4B-7F1A9922CE32}" destId="{17C8013E-B904-42D3-8AE2-F9C47D7F0E43}" srcOrd="0" destOrd="0" presId="urn:microsoft.com/office/officeart/2005/8/layout/hierarchy1"/>
    <dgm:cxn modelId="{4002F059-5074-4359-A70F-817EE3FE927F}" type="presOf" srcId="{1C866584-2C96-4213-8403-E62DAB27EE78}" destId="{1431345D-7F05-42DD-A6EB-453982E9C02C}" srcOrd="0" destOrd="0" presId="urn:microsoft.com/office/officeart/2005/8/layout/hierarchy1"/>
    <dgm:cxn modelId="{5F7C941D-C765-4AF7-96A9-B38AE4D3E2AE}" srcId="{C590D24C-891E-4F74-8148-01453D46BA73}" destId="{59E704E0-F760-4AEC-A831-D2127B127370}" srcOrd="1" destOrd="0" parTransId="{0585CB36-3BFC-49E1-A754-853F82F24929}" sibTransId="{B3270AC3-6699-49A2-A702-4746B540D605}"/>
    <dgm:cxn modelId="{AFDDD711-0EF3-4957-9296-BAC68978349D}" type="presOf" srcId="{66D0BA2F-C074-4D95-A237-CBA9AC2186D8}" destId="{6FA6A103-FEA6-4820-9A72-9A666C5C7FBD}" srcOrd="0" destOrd="0" presId="urn:microsoft.com/office/officeart/2005/8/layout/hierarchy1"/>
    <dgm:cxn modelId="{DFB4E7B5-F7CC-4198-97BC-0E202B4FA811}" type="presOf" srcId="{9CD1CC27-6079-4CD6-BCBB-77806819A779}" destId="{104CE42A-6AD4-48CD-866D-85BF84A9FB27}" srcOrd="0" destOrd="0" presId="urn:microsoft.com/office/officeart/2005/8/layout/hierarchy1"/>
    <dgm:cxn modelId="{817FE6A6-6225-4AED-B5E9-DB1B8011C333}" type="presOf" srcId="{7AB3FFE1-F7B1-45EB-8A22-7E3E48C6FBB6}" destId="{8582AB3B-1C92-4225-99BC-49BC16AF8061}" srcOrd="0" destOrd="0" presId="urn:microsoft.com/office/officeart/2005/8/layout/hierarchy1"/>
    <dgm:cxn modelId="{15DA1F9F-9A47-420E-9A9D-0AC1BB06A983}" type="presOf" srcId="{0585CB36-3BFC-49E1-A754-853F82F24929}" destId="{CC962473-B61E-4CFA-9BEF-3FA977EB1D29}" srcOrd="0" destOrd="0" presId="urn:microsoft.com/office/officeart/2005/8/layout/hierarchy1"/>
    <dgm:cxn modelId="{E23F5E4F-060F-45C1-84AB-91B36511078D}" type="presParOf" srcId="{6FA6A103-FEA6-4820-9A72-9A666C5C7FBD}" destId="{3F7DC5E5-F0AE-471C-A7FA-E24C50CDA46E}" srcOrd="0" destOrd="0" presId="urn:microsoft.com/office/officeart/2005/8/layout/hierarchy1"/>
    <dgm:cxn modelId="{7AF4F002-0280-40AE-AA69-5B098A600A17}" type="presParOf" srcId="{3F7DC5E5-F0AE-471C-A7FA-E24C50CDA46E}" destId="{CF265740-6904-47A4-ABFD-E3F7E0EB41F1}" srcOrd="0" destOrd="0" presId="urn:microsoft.com/office/officeart/2005/8/layout/hierarchy1"/>
    <dgm:cxn modelId="{BE368769-CCE6-4688-9AF7-87AB0724FCC1}" type="presParOf" srcId="{CF265740-6904-47A4-ABFD-E3F7E0EB41F1}" destId="{F2F6FFBA-ACA7-48EE-B843-193930CC0645}" srcOrd="0" destOrd="0" presId="urn:microsoft.com/office/officeart/2005/8/layout/hierarchy1"/>
    <dgm:cxn modelId="{737D1D9D-FAA8-4E82-9024-87C79AFFB964}" type="presParOf" srcId="{CF265740-6904-47A4-ABFD-E3F7E0EB41F1}" destId="{BCFA5579-3483-44FC-BAD6-B1EF1A8DB238}" srcOrd="1" destOrd="0" presId="urn:microsoft.com/office/officeart/2005/8/layout/hierarchy1"/>
    <dgm:cxn modelId="{B8D3B78A-E693-4C12-8A6F-012621EBEBF9}" type="presParOf" srcId="{3F7DC5E5-F0AE-471C-A7FA-E24C50CDA46E}" destId="{490BC5B8-3B1A-4154-85CE-3131E38D0276}" srcOrd="1" destOrd="0" presId="urn:microsoft.com/office/officeart/2005/8/layout/hierarchy1"/>
    <dgm:cxn modelId="{42BCB432-77E2-4587-9DCC-CC4B4B8F6CC2}" type="presParOf" srcId="{490BC5B8-3B1A-4154-85CE-3131E38D0276}" destId="{0393BAB4-2153-44EA-9022-6E5108889AA5}" srcOrd="0" destOrd="0" presId="urn:microsoft.com/office/officeart/2005/8/layout/hierarchy1"/>
    <dgm:cxn modelId="{1D5C4A12-4B22-4FF0-9EB2-3376988088DE}" type="presParOf" srcId="{490BC5B8-3B1A-4154-85CE-3131E38D0276}" destId="{9FBFEDBC-BFFC-4693-BD96-BF3E04F25B26}" srcOrd="1" destOrd="0" presId="urn:microsoft.com/office/officeart/2005/8/layout/hierarchy1"/>
    <dgm:cxn modelId="{95916012-23D5-467B-9256-506EACD9628F}" type="presParOf" srcId="{9FBFEDBC-BFFC-4693-BD96-BF3E04F25B26}" destId="{1804273E-635A-45A6-ADE8-5C0ABBAC3913}" srcOrd="0" destOrd="0" presId="urn:microsoft.com/office/officeart/2005/8/layout/hierarchy1"/>
    <dgm:cxn modelId="{0484659B-97E9-45B1-9EB6-23B5B87E3974}" type="presParOf" srcId="{1804273E-635A-45A6-ADE8-5C0ABBAC3913}" destId="{8B8CD88C-2C8D-480F-A389-7909C2F3B927}" srcOrd="0" destOrd="0" presId="urn:microsoft.com/office/officeart/2005/8/layout/hierarchy1"/>
    <dgm:cxn modelId="{8FB432BF-0149-4A11-B231-F4CB15C74FA4}" type="presParOf" srcId="{1804273E-635A-45A6-ADE8-5C0ABBAC3913}" destId="{28623035-7873-4B85-95DD-BB6D3BD4A640}" srcOrd="1" destOrd="0" presId="urn:microsoft.com/office/officeart/2005/8/layout/hierarchy1"/>
    <dgm:cxn modelId="{173A04C6-0F52-4970-BF7A-FD1E518D41B7}" type="presParOf" srcId="{9FBFEDBC-BFFC-4693-BD96-BF3E04F25B26}" destId="{806B0049-A082-4A35-9C4F-B6AB1C287BF8}" srcOrd="1" destOrd="0" presId="urn:microsoft.com/office/officeart/2005/8/layout/hierarchy1"/>
    <dgm:cxn modelId="{892141EA-A3B7-49D8-AE0F-DD431ED9630D}" type="presParOf" srcId="{806B0049-A082-4A35-9C4F-B6AB1C287BF8}" destId="{1431345D-7F05-42DD-A6EB-453982E9C02C}" srcOrd="0" destOrd="0" presId="urn:microsoft.com/office/officeart/2005/8/layout/hierarchy1"/>
    <dgm:cxn modelId="{3DBEA38D-5895-4FBB-8E0F-CD5FBB5FE29D}" type="presParOf" srcId="{806B0049-A082-4A35-9C4F-B6AB1C287BF8}" destId="{E4F01FDA-3D95-418E-90D0-EFF42CF0AE88}" srcOrd="1" destOrd="0" presId="urn:microsoft.com/office/officeart/2005/8/layout/hierarchy1"/>
    <dgm:cxn modelId="{C08CFBE1-EE65-4D21-AA32-751C2B96C66C}" type="presParOf" srcId="{E4F01FDA-3D95-418E-90D0-EFF42CF0AE88}" destId="{49EC9DC7-6D39-420D-A368-3D77067B8A29}" srcOrd="0" destOrd="0" presId="urn:microsoft.com/office/officeart/2005/8/layout/hierarchy1"/>
    <dgm:cxn modelId="{30811CA6-D89B-4FDB-844A-7A90C8AD2E0F}" type="presParOf" srcId="{49EC9DC7-6D39-420D-A368-3D77067B8A29}" destId="{FE763075-A940-43FA-B3AE-4C992D1F69D4}" srcOrd="0" destOrd="0" presId="urn:microsoft.com/office/officeart/2005/8/layout/hierarchy1"/>
    <dgm:cxn modelId="{EE1BB27A-05A6-4A41-9E19-A4008666E0F6}" type="presParOf" srcId="{49EC9DC7-6D39-420D-A368-3D77067B8A29}" destId="{DBE32B8B-90BA-4A72-A5B5-AE19BDFCD130}" srcOrd="1" destOrd="0" presId="urn:microsoft.com/office/officeart/2005/8/layout/hierarchy1"/>
    <dgm:cxn modelId="{471ED182-ACBA-4564-A029-728335802803}" type="presParOf" srcId="{E4F01FDA-3D95-418E-90D0-EFF42CF0AE88}" destId="{CD3330A1-DE9C-4B34-A9A8-4914827D3DA1}" srcOrd="1" destOrd="0" presId="urn:microsoft.com/office/officeart/2005/8/layout/hierarchy1"/>
    <dgm:cxn modelId="{A439F8C3-68E6-4433-B24F-EBEAEE566B70}" type="presParOf" srcId="{806B0049-A082-4A35-9C4F-B6AB1C287BF8}" destId="{CC962473-B61E-4CFA-9BEF-3FA977EB1D29}" srcOrd="2" destOrd="0" presId="urn:microsoft.com/office/officeart/2005/8/layout/hierarchy1"/>
    <dgm:cxn modelId="{614B5C00-9452-464B-8756-FFB991E51127}" type="presParOf" srcId="{806B0049-A082-4A35-9C4F-B6AB1C287BF8}" destId="{D263973A-A706-429B-A6B8-55BF28E7AB08}" srcOrd="3" destOrd="0" presId="urn:microsoft.com/office/officeart/2005/8/layout/hierarchy1"/>
    <dgm:cxn modelId="{2E7E299F-4849-4967-ACD5-24798E0C871D}" type="presParOf" srcId="{D263973A-A706-429B-A6B8-55BF28E7AB08}" destId="{DFD62D16-0857-45CC-A373-299323083137}" srcOrd="0" destOrd="0" presId="urn:microsoft.com/office/officeart/2005/8/layout/hierarchy1"/>
    <dgm:cxn modelId="{BF05D3DA-8727-4372-BF8B-5AD29BE7BBA3}" type="presParOf" srcId="{DFD62D16-0857-45CC-A373-299323083137}" destId="{06F7AA4F-34E0-4899-8DD1-583EB04B6A72}" srcOrd="0" destOrd="0" presId="urn:microsoft.com/office/officeart/2005/8/layout/hierarchy1"/>
    <dgm:cxn modelId="{D8949CFF-51F5-4E17-A5C7-E4FFC8DE19A5}" type="presParOf" srcId="{DFD62D16-0857-45CC-A373-299323083137}" destId="{2A7D5EF7-6625-4AB6-B1A8-5628128EE02D}" srcOrd="1" destOrd="0" presId="urn:microsoft.com/office/officeart/2005/8/layout/hierarchy1"/>
    <dgm:cxn modelId="{BB3523E6-DD0F-4AD4-9573-5CB2BF1FF955}" type="presParOf" srcId="{D263973A-A706-429B-A6B8-55BF28E7AB08}" destId="{9B808D2A-0723-4C57-B6F2-F7B99F17DD74}" srcOrd="1" destOrd="0" presId="urn:microsoft.com/office/officeart/2005/8/layout/hierarchy1"/>
    <dgm:cxn modelId="{9481913B-3F16-4053-8773-080281A3A12E}" type="presParOf" srcId="{806B0049-A082-4A35-9C4F-B6AB1C287BF8}" destId="{104CE42A-6AD4-48CD-866D-85BF84A9FB27}" srcOrd="4" destOrd="0" presId="urn:microsoft.com/office/officeart/2005/8/layout/hierarchy1"/>
    <dgm:cxn modelId="{E0CA095F-872D-4EE1-962C-23B64D683999}" type="presParOf" srcId="{806B0049-A082-4A35-9C4F-B6AB1C287BF8}" destId="{5D326407-AE61-4038-B957-E6051A717FF0}" srcOrd="5" destOrd="0" presId="urn:microsoft.com/office/officeart/2005/8/layout/hierarchy1"/>
    <dgm:cxn modelId="{7CA0524C-39FC-4A5C-B568-126BBCB77FB3}" type="presParOf" srcId="{5D326407-AE61-4038-B957-E6051A717FF0}" destId="{2A883307-6B22-44F7-9127-EA9C2433BE92}" srcOrd="0" destOrd="0" presId="urn:microsoft.com/office/officeart/2005/8/layout/hierarchy1"/>
    <dgm:cxn modelId="{227DAD72-FBF6-4A7B-BE2A-2206AEA2FB60}" type="presParOf" srcId="{2A883307-6B22-44F7-9127-EA9C2433BE92}" destId="{5A17A7E2-8CD7-4519-9847-74B4249BBAA9}" srcOrd="0" destOrd="0" presId="urn:microsoft.com/office/officeart/2005/8/layout/hierarchy1"/>
    <dgm:cxn modelId="{A94359F9-D055-4C85-A794-6EDAC3AA8CE3}" type="presParOf" srcId="{2A883307-6B22-44F7-9127-EA9C2433BE92}" destId="{D9279D13-6BA9-469B-9A41-0C64ED80F441}" srcOrd="1" destOrd="0" presId="urn:microsoft.com/office/officeart/2005/8/layout/hierarchy1"/>
    <dgm:cxn modelId="{AF704E58-91A6-48A1-A238-406AC88AF516}" type="presParOf" srcId="{5D326407-AE61-4038-B957-E6051A717FF0}" destId="{88542D3A-B4B7-4972-AACA-804E170DC8FC}" srcOrd="1" destOrd="0" presId="urn:microsoft.com/office/officeart/2005/8/layout/hierarchy1"/>
    <dgm:cxn modelId="{635FCDB0-21BE-4B1A-9F91-27CA420EDB89}" type="presParOf" srcId="{490BC5B8-3B1A-4154-85CE-3131E38D0276}" destId="{17C8013E-B904-42D3-8AE2-F9C47D7F0E43}" srcOrd="2" destOrd="0" presId="urn:microsoft.com/office/officeart/2005/8/layout/hierarchy1"/>
    <dgm:cxn modelId="{7B8FF5D6-A881-45C5-8640-604E38E01E79}" type="presParOf" srcId="{490BC5B8-3B1A-4154-85CE-3131E38D0276}" destId="{3AEE8785-6493-4BA4-99CE-47EF35347181}" srcOrd="3" destOrd="0" presId="urn:microsoft.com/office/officeart/2005/8/layout/hierarchy1"/>
    <dgm:cxn modelId="{087DF6AF-5147-4933-B05C-5E47F5543CCF}" type="presParOf" srcId="{3AEE8785-6493-4BA4-99CE-47EF35347181}" destId="{0720E614-BFE3-43B3-9F0D-B4B5A2399460}" srcOrd="0" destOrd="0" presId="urn:microsoft.com/office/officeart/2005/8/layout/hierarchy1"/>
    <dgm:cxn modelId="{DBA30132-3B00-4233-93A5-BFB0EE9C2E6B}" type="presParOf" srcId="{0720E614-BFE3-43B3-9F0D-B4B5A2399460}" destId="{6DDE6779-3E03-487C-A762-91E9E03AC494}" srcOrd="0" destOrd="0" presId="urn:microsoft.com/office/officeart/2005/8/layout/hierarchy1"/>
    <dgm:cxn modelId="{77B184A7-20E2-4D58-8D00-E570252CA19E}" type="presParOf" srcId="{0720E614-BFE3-43B3-9F0D-B4B5A2399460}" destId="{8582AB3B-1C92-4225-99BC-49BC16AF8061}" srcOrd="1" destOrd="0" presId="urn:microsoft.com/office/officeart/2005/8/layout/hierarchy1"/>
    <dgm:cxn modelId="{5A9C3C49-8BB5-463F-98B0-0346A0805FAD}" type="presParOf" srcId="{3AEE8785-6493-4BA4-99CE-47EF35347181}" destId="{1D1F4120-80D6-4178-8A7A-1E38E5A265C3}" srcOrd="1" destOrd="0" presId="urn:microsoft.com/office/officeart/2005/8/layout/hierarchy1"/>
    <dgm:cxn modelId="{E400FE06-1E24-4B3E-B5A4-24AA35CB61DD}" type="presParOf" srcId="{1D1F4120-80D6-4178-8A7A-1E38E5A265C3}" destId="{753D201C-23E9-477A-BEB5-19C6CEFB5C7D}" srcOrd="0" destOrd="0" presId="urn:microsoft.com/office/officeart/2005/8/layout/hierarchy1"/>
    <dgm:cxn modelId="{386275D6-E62C-45B5-A05E-589CB6DB574B}" type="presParOf" srcId="{1D1F4120-80D6-4178-8A7A-1E38E5A265C3}" destId="{1C46061C-766B-45B2-ADFA-A0250C5AE17C}" srcOrd="1" destOrd="0" presId="urn:microsoft.com/office/officeart/2005/8/layout/hierarchy1"/>
    <dgm:cxn modelId="{E1866AA6-C5BF-43F6-A631-8D45798A6262}" type="presParOf" srcId="{1C46061C-766B-45B2-ADFA-A0250C5AE17C}" destId="{FE6CB638-2A21-4753-8F4F-F3463FBCC607}" srcOrd="0" destOrd="0" presId="urn:microsoft.com/office/officeart/2005/8/layout/hierarchy1"/>
    <dgm:cxn modelId="{1BCC3C78-878A-4977-92BC-C8F3F8E9E90D}" type="presParOf" srcId="{FE6CB638-2A21-4753-8F4F-F3463FBCC607}" destId="{E3767B5E-5429-4DBA-A03B-6A2F27A6CFDF}" srcOrd="0" destOrd="0" presId="urn:microsoft.com/office/officeart/2005/8/layout/hierarchy1"/>
    <dgm:cxn modelId="{333ADC16-EF81-4ADF-B522-28E86350B4F6}" type="presParOf" srcId="{FE6CB638-2A21-4753-8F4F-F3463FBCC607}" destId="{482AA1E2-14A1-488E-9E6F-F28D9BEDB4A2}" srcOrd="1" destOrd="0" presId="urn:microsoft.com/office/officeart/2005/8/layout/hierarchy1"/>
    <dgm:cxn modelId="{55578ED0-DD18-47D6-869B-C2727872C8F9}" type="presParOf" srcId="{1C46061C-766B-45B2-ADFA-A0250C5AE17C}" destId="{F3443E05-8B44-4D8B-9768-1F5853AC75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D0BA2F-C074-4D95-A237-CBA9AC2186D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A62817-A27C-4C44-B6E7-6655ECEB8768}">
      <dgm:prSet phldrT="[Текст]"/>
      <dgm:spPr/>
      <dgm:t>
        <a:bodyPr/>
        <a:lstStyle/>
        <a:p>
          <a:r>
            <a:rPr lang="ru-RU" b="1" dirty="0" smtClean="0"/>
            <a:t>Типы стратификации</a:t>
          </a:r>
          <a:endParaRPr lang="ru-RU" b="1" dirty="0"/>
        </a:p>
      </dgm:t>
    </dgm:pt>
    <dgm:pt modelId="{20ACA4A9-CDC3-406E-83DC-AB5E4DF8B87D}" type="parTrans" cxnId="{32E74A86-4F6D-4389-B2F7-8AE3D439F158}">
      <dgm:prSet/>
      <dgm:spPr/>
      <dgm:t>
        <a:bodyPr/>
        <a:lstStyle/>
        <a:p>
          <a:endParaRPr lang="ru-RU"/>
        </a:p>
      </dgm:t>
    </dgm:pt>
    <dgm:pt modelId="{3F9054EB-1C94-4B74-B7E1-0CC4CE435055}" type="sibTrans" cxnId="{32E74A86-4F6D-4389-B2F7-8AE3D439F158}">
      <dgm:prSet/>
      <dgm:spPr/>
      <dgm:t>
        <a:bodyPr/>
        <a:lstStyle/>
        <a:p>
          <a:endParaRPr lang="ru-RU"/>
        </a:p>
      </dgm:t>
    </dgm:pt>
    <dgm:pt modelId="{C590D24C-891E-4F74-8148-01453D46BA73}">
      <dgm:prSet phldrT="[Текст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Закрытые общества</a:t>
          </a:r>
          <a:endParaRPr lang="ru-RU" b="1" dirty="0"/>
        </a:p>
      </dgm:t>
    </dgm:pt>
    <dgm:pt modelId="{CE98D832-25B9-4847-BA7B-F2A96697389A}" type="parTrans" cxnId="{ECD995E4-94ED-4E2C-92C5-A8C413AE45B5}">
      <dgm:prSet/>
      <dgm:spPr/>
      <dgm:t>
        <a:bodyPr/>
        <a:lstStyle/>
        <a:p>
          <a:endParaRPr lang="ru-RU"/>
        </a:p>
      </dgm:t>
    </dgm:pt>
    <dgm:pt modelId="{077CD4EB-E0E0-4E46-81D2-4EC04ECCB806}" type="sibTrans" cxnId="{ECD995E4-94ED-4E2C-92C5-A8C413AE45B5}">
      <dgm:prSet/>
      <dgm:spPr/>
      <dgm:t>
        <a:bodyPr/>
        <a:lstStyle/>
        <a:p>
          <a:endParaRPr lang="ru-RU"/>
        </a:p>
      </dgm:t>
    </dgm:pt>
    <dgm:pt modelId="{F4F440EF-F7B7-409F-A72E-0CADD853FCA4}">
      <dgm:prSet phldrT="[Текст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сословия</a:t>
          </a:r>
          <a:endParaRPr lang="ru-RU" b="1" dirty="0"/>
        </a:p>
      </dgm:t>
    </dgm:pt>
    <dgm:pt modelId="{9CD1CC27-6079-4CD6-BCBB-77806819A779}" type="parTrans" cxnId="{F6AADA82-A5DF-4647-9C32-C4B46FE6B063}">
      <dgm:prSet/>
      <dgm:spPr/>
      <dgm:t>
        <a:bodyPr/>
        <a:lstStyle/>
        <a:p>
          <a:endParaRPr lang="ru-RU"/>
        </a:p>
      </dgm:t>
    </dgm:pt>
    <dgm:pt modelId="{F3C6AA27-A7D1-42CE-95F0-B6DE074228B6}" type="sibTrans" cxnId="{F6AADA82-A5DF-4647-9C32-C4B46FE6B063}">
      <dgm:prSet/>
      <dgm:spPr/>
      <dgm:t>
        <a:bodyPr/>
        <a:lstStyle/>
        <a:p>
          <a:endParaRPr lang="ru-RU"/>
        </a:p>
      </dgm:t>
    </dgm:pt>
    <dgm:pt modelId="{7AB3FFE1-F7B1-45EB-8A22-7E3E48C6FBB6}">
      <dgm:prSet phldrT="[Текст]"/>
      <dgm:sp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ru-RU" b="1" dirty="0" smtClean="0"/>
            <a:t>Открытые общества</a:t>
          </a:r>
          <a:endParaRPr lang="ru-RU" b="1" dirty="0"/>
        </a:p>
      </dgm:t>
    </dgm:pt>
    <dgm:pt modelId="{6D6502C3-F8B8-4F16-9F4B-7F1A9922CE32}" type="parTrans" cxnId="{4ED6A030-CDD7-4679-A8A9-F2834350FE09}">
      <dgm:prSet/>
      <dgm:spPr/>
      <dgm:t>
        <a:bodyPr/>
        <a:lstStyle/>
        <a:p>
          <a:endParaRPr lang="ru-RU"/>
        </a:p>
      </dgm:t>
    </dgm:pt>
    <dgm:pt modelId="{0F21F4EA-6D2B-4F81-B115-C0A8316CC84E}" type="sibTrans" cxnId="{4ED6A030-CDD7-4679-A8A9-F2834350FE09}">
      <dgm:prSet/>
      <dgm:spPr/>
      <dgm:t>
        <a:bodyPr/>
        <a:lstStyle/>
        <a:p>
          <a:endParaRPr lang="ru-RU"/>
        </a:p>
      </dgm:t>
    </dgm:pt>
    <dgm:pt modelId="{05A5D9DD-E5D9-4E74-BAEE-C67E1E1926DC}">
      <dgm:prSet phldrT="[Текст]"/>
      <dgm:spPr>
        <a:gradFill rotWithShape="0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классы</a:t>
          </a:r>
          <a:endParaRPr lang="ru-RU" b="1" dirty="0"/>
        </a:p>
      </dgm:t>
    </dgm:pt>
    <dgm:pt modelId="{2800448B-4D73-4628-8030-874492835B50}" type="parTrans" cxnId="{0E1630BE-76F6-4EFC-BAB3-A5F3BC6C7587}">
      <dgm:prSet/>
      <dgm:spPr/>
      <dgm:t>
        <a:bodyPr/>
        <a:lstStyle/>
        <a:p>
          <a:endParaRPr lang="ru-RU"/>
        </a:p>
      </dgm:t>
    </dgm:pt>
    <dgm:pt modelId="{EFCA325F-B695-4AFD-813D-55CD59B50863}" type="sibTrans" cxnId="{0E1630BE-76F6-4EFC-BAB3-A5F3BC6C7587}">
      <dgm:prSet/>
      <dgm:spPr/>
      <dgm:t>
        <a:bodyPr/>
        <a:lstStyle/>
        <a:p>
          <a:endParaRPr lang="ru-RU"/>
        </a:p>
      </dgm:t>
    </dgm:pt>
    <dgm:pt modelId="{CFCE916A-E85E-437A-AD55-D64C21B2B67F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касты</a:t>
          </a:r>
          <a:endParaRPr lang="ru-RU" b="1" dirty="0"/>
        </a:p>
      </dgm:t>
    </dgm:pt>
    <dgm:pt modelId="{1C866584-2C96-4213-8403-E62DAB27EE78}" type="parTrans" cxnId="{D4CBDEF5-E284-4490-8292-50A490B97ADA}">
      <dgm:prSet/>
      <dgm:spPr/>
      <dgm:t>
        <a:bodyPr/>
        <a:lstStyle/>
        <a:p>
          <a:endParaRPr lang="ru-RU"/>
        </a:p>
      </dgm:t>
    </dgm:pt>
    <dgm:pt modelId="{A2D75E72-88F4-4239-94CF-D3D85DE75AAE}" type="sibTrans" cxnId="{D4CBDEF5-E284-4490-8292-50A490B97ADA}">
      <dgm:prSet/>
      <dgm:spPr/>
      <dgm:t>
        <a:bodyPr/>
        <a:lstStyle/>
        <a:p>
          <a:endParaRPr lang="ru-RU"/>
        </a:p>
      </dgm:t>
    </dgm:pt>
    <dgm:pt modelId="{59E704E0-F760-4AEC-A831-D2127B127370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b="1" dirty="0" smtClean="0"/>
            <a:t>рабство</a:t>
          </a:r>
          <a:endParaRPr lang="ru-RU" b="1" dirty="0"/>
        </a:p>
      </dgm:t>
    </dgm:pt>
    <dgm:pt modelId="{0585CB36-3BFC-49E1-A754-853F82F24929}" type="parTrans" cxnId="{5F7C941D-C765-4AF7-96A9-B38AE4D3E2AE}">
      <dgm:prSet/>
      <dgm:spPr/>
      <dgm:t>
        <a:bodyPr/>
        <a:lstStyle/>
        <a:p>
          <a:endParaRPr lang="ru-RU"/>
        </a:p>
      </dgm:t>
    </dgm:pt>
    <dgm:pt modelId="{B3270AC3-6699-49A2-A702-4746B540D605}" type="sibTrans" cxnId="{5F7C941D-C765-4AF7-96A9-B38AE4D3E2AE}">
      <dgm:prSet/>
      <dgm:spPr/>
      <dgm:t>
        <a:bodyPr/>
        <a:lstStyle/>
        <a:p>
          <a:endParaRPr lang="ru-RU"/>
        </a:p>
      </dgm:t>
    </dgm:pt>
    <dgm:pt modelId="{6FA6A103-FEA6-4820-9A72-9A666C5C7FBD}" type="pres">
      <dgm:prSet presAssocID="{66D0BA2F-C074-4D95-A237-CBA9AC2186D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F7DC5E5-F0AE-471C-A7FA-E24C50CDA46E}" type="pres">
      <dgm:prSet presAssocID="{5CA62817-A27C-4C44-B6E7-6655ECEB8768}" presName="hierRoot1" presStyleCnt="0"/>
      <dgm:spPr/>
    </dgm:pt>
    <dgm:pt modelId="{CF265740-6904-47A4-ABFD-E3F7E0EB41F1}" type="pres">
      <dgm:prSet presAssocID="{5CA62817-A27C-4C44-B6E7-6655ECEB8768}" presName="composite" presStyleCnt="0"/>
      <dgm:spPr/>
    </dgm:pt>
    <dgm:pt modelId="{F2F6FFBA-ACA7-48EE-B843-193930CC0645}" type="pres">
      <dgm:prSet presAssocID="{5CA62817-A27C-4C44-B6E7-6655ECEB8768}" presName="background" presStyleLbl="node0" presStyleIdx="0" presStyleCnt="1"/>
      <dgm:spPr/>
    </dgm:pt>
    <dgm:pt modelId="{BCFA5579-3483-44FC-BAD6-B1EF1A8DB238}" type="pres">
      <dgm:prSet presAssocID="{5CA62817-A27C-4C44-B6E7-6655ECEB876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BC5B8-3B1A-4154-85CE-3131E38D0276}" type="pres">
      <dgm:prSet presAssocID="{5CA62817-A27C-4C44-B6E7-6655ECEB8768}" presName="hierChild2" presStyleCnt="0"/>
      <dgm:spPr/>
    </dgm:pt>
    <dgm:pt modelId="{0393BAB4-2153-44EA-9022-6E5108889AA5}" type="pres">
      <dgm:prSet presAssocID="{CE98D832-25B9-4847-BA7B-F2A96697389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FBFEDBC-BFFC-4693-BD96-BF3E04F25B26}" type="pres">
      <dgm:prSet presAssocID="{C590D24C-891E-4F74-8148-01453D46BA73}" presName="hierRoot2" presStyleCnt="0"/>
      <dgm:spPr/>
    </dgm:pt>
    <dgm:pt modelId="{1804273E-635A-45A6-ADE8-5C0ABBAC3913}" type="pres">
      <dgm:prSet presAssocID="{C590D24C-891E-4F74-8148-01453D46BA73}" presName="composite2" presStyleCnt="0"/>
      <dgm:spPr/>
    </dgm:pt>
    <dgm:pt modelId="{8B8CD88C-2C8D-480F-A389-7909C2F3B927}" type="pres">
      <dgm:prSet presAssocID="{C590D24C-891E-4F74-8148-01453D46BA73}" presName="background2" presStyleLbl="node2" presStyleIdx="0" presStyleCnt="2"/>
      <dgm:spPr/>
    </dgm:pt>
    <dgm:pt modelId="{28623035-7873-4B85-95DD-BB6D3BD4A640}" type="pres">
      <dgm:prSet presAssocID="{C590D24C-891E-4F74-8148-01453D46BA7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B0049-A082-4A35-9C4F-B6AB1C287BF8}" type="pres">
      <dgm:prSet presAssocID="{C590D24C-891E-4F74-8148-01453D46BA73}" presName="hierChild3" presStyleCnt="0"/>
      <dgm:spPr/>
    </dgm:pt>
    <dgm:pt modelId="{1431345D-7F05-42DD-A6EB-453982E9C02C}" type="pres">
      <dgm:prSet presAssocID="{1C866584-2C96-4213-8403-E62DAB27EE78}" presName="Name17" presStyleLbl="parChTrans1D3" presStyleIdx="0" presStyleCnt="4"/>
      <dgm:spPr/>
      <dgm:t>
        <a:bodyPr/>
        <a:lstStyle/>
        <a:p>
          <a:endParaRPr lang="ru-RU"/>
        </a:p>
      </dgm:t>
    </dgm:pt>
    <dgm:pt modelId="{E4F01FDA-3D95-418E-90D0-EFF42CF0AE88}" type="pres">
      <dgm:prSet presAssocID="{CFCE916A-E85E-437A-AD55-D64C21B2B67F}" presName="hierRoot3" presStyleCnt="0"/>
      <dgm:spPr/>
    </dgm:pt>
    <dgm:pt modelId="{49EC9DC7-6D39-420D-A368-3D77067B8A29}" type="pres">
      <dgm:prSet presAssocID="{CFCE916A-E85E-437A-AD55-D64C21B2B67F}" presName="composite3" presStyleCnt="0"/>
      <dgm:spPr/>
    </dgm:pt>
    <dgm:pt modelId="{FE763075-A940-43FA-B3AE-4C992D1F69D4}" type="pres">
      <dgm:prSet presAssocID="{CFCE916A-E85E-437A-AD55-D64C21B2B67F}" presName="background3" presStyleLbl="node3" presStyleIdx="0" presStyleCnt="4"/>
      <dgm:spPr/>
    </dgm:pt>
    <dgm:pt modelId="{DBE32B8B-90BA-4A72-A5B5-AE19BDFCD130}" type="pres">
      <dgm:prSet presAssocID="{CFCE916A-E85E-437A-AD55-D64C21B2B67F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3330A1-DE9C-4B34-A9A8-4914827D3DA1}" type="pres">
      <dgm:prSet presAssocID="{CFCE916A-E85E-437A-AD55-D64C21B2B67F}" presName="hierChild4" presStyleCnt="0"/>
      <dgm:spPr/>
    </dgm:pt>
    <dgm:pt modelId="{CC962473-B61E-4CFA-9BEF-3FA977EB1D29}" type="pres">
      <dgm:prSet presAssocID="{0585CB36-3BFC-49E1-A754-853F82F24929}" presName="Name17" presStyleLbl="parChTrans1D3" presStyleIdx="1" presStyleCnt="4"/>
      <dgm:spPr/>
      <dgm:t>
        <a:bodyPr/>
        <a:lstStyle/>
        <a:p>
          <a:endParaRPr lang="ru-RU"/>
        </a:p>
      </dgm:t>
    </dgm:pt>
    <dgm:pt modelId="{D263973A-A706-429B-A6B8-55BF28E7AB08}" type="pres">
      <dgm:prSet presAssocID="{59E704E0-F760-4AEC-A831-D2127B127370}" presName="hierRoot3" presStyleCnt="0"/>
      <dgm:spPr/>
    </dgm:pt>
    <dgm:pt modelId="{DFD62D16-0857-45CC-A373-299323083137}" type="pres">
      <dgm:prSet presAssocID="{59E704E0-F760-4AEC-A831-D2127B127370}" presName="composite3" presStyleCnt="0"/>
      <dgm:spPr/>
    </dgm:pt>
    <dgm:pt modelId="{06F7AA4F-34E0-4899-8DD1-583EB04B6A72}" type="pres">
      <dgm:prSet presAssocID="{59E704E0-F760-4AEC-A831-D2127B127370}" presName="background3" presStyleLbl="node3" presStyleIdx="1" presStyleCnt="4"/>
      <dgm:spPr/>
    </dgm:pt>
    <dgm:pt modelId="{2A7D5EF7-6625-4AB6-B1A8-5628128EE02D}" type="pres">
      <dgm:prSet presAssocID="{59E704E0-F760-4AEC-A831-D2127B12737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08D2A-0723-4C57-B6F2-F7B99F17DD74}" type="pres">
      <dgm:prSet presAssocID="{59E704E0-F760-4AEC-A831-D2127B127370}" presName="hierChild4" presStyleCnt="0"/>
      <dgm:spPr/>
    </dgm:pt>
    <dgm:pt modelId="{104CE42A-6AD4-48CD-866D-85BF84A9FB27}" type="pres">
      <dgm:prSet presAssocID="{9CD1CC27-6079-4CD6-BCBB-77806819A779}" presName="Name17" presStyleLbl="parChTrans1D3" presStyleIdx="2" presStyleCnt="4"/>
      <dgm:spPr/>
      <dgm:t>
        <a:bodyPr/>
        <a:lstStyle/>
        <a:p>
          <a:endParaRPr lang="ru-RU"/>
        </a:p>
      </dgm:t>
    </dgm:pt>
    <dgm:pt modelId="{5D326407-AE61-4038-B957-E6051A717FF0}" type="pres">
      <dgm:prSet presAssocID="{F4F440EF-F7B7-409F-A72E-0CADD853FCA4}" presName="hierRoot3" presStyleCnt="0"/>
      <dgm:spPr/>
    </dgm:pt>
    <dgm:pt modelId="{2A883307-6B22-44F7-9127-EA9C2433BE92}" type="pres">
      <dgm:prSet presAssocID="{F4F440EF-F7B7-409F-A72E-0CADD853FCA4}" presName="composite3" presStyleCnt="0"/>
      <dgm:spPr/>
    </dgm:pt>
    <dgm:pt modelId="{5A17A7E2-8CD7-4519-9847-74B4249BBAA9}" type="pres">
      <dgm:prSet presAssocID="{F4F440EF-F7B7-409F-A72E-0CADD853FCA4}" presName="background3" presStyleLbl="node3" presStyleIdx="2" presStyleCnt="4"/>
      <dgm:spPr/>
    </dgm:pt>
    <dgm:pt modelId="{D9279D13-6BA9-469B-9A41-0C64ED80F441}" type="pres">
      <dgm:prSet presAssocID="{F4F440EF-F7B7-409F-A72E-0CADD853FCA4}" presName="text3" presStyleLbl="fgAcc3" presStyleIdx="2" presStyleCnt="4" custAng="0" custLinFactNeighborX="-575" custLinFactNeighborY="2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42D3A-B4B7-4972-AACA-804E170DC8FC}" type="pres">
      <dgm:prSet presAssocID="{F4F440EF-F7B7-409F-A72E-0CADD853FCA4}" presName="hierChild4" presStyleCnt="0"/>
      <dgm:spPr/>
    </dgm:pt>
    <dgm:pt modelId="{17C8013E-B904-42D3-8AE2-F9C47D7F0E43}" type="pres">
      <dgm:prSet presAssocID="{6D6502C3-F8B8-4F16-9F4B-7F1A9922CE3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AEE8785-6493-4BA4-99CE-47EF35347181}" type="pres">
      <dgm:prSet presAssocID="{7AB3FFE1-F7B1-45EB-8A22-7E3E48C6FBB6}" presName="hierRoot2" presStyleCnt="0"/>
      <dgm:spPr/>
    </dgm:pt>
    <dgm:pt modelId="{0720E614-BFE3-43B3-9F0D-B4B5A2399460}" type="pres">
      <dgm:prSet presAssocID="{7AB3FFE1-F7B1-45EB-8A22-7E3E48C6FBB6}" presName="composite2" presStyleCnt="0"/>
      <dgm:spPr/>
    </dgm:pt>
    <dgm:pt modelId="{6DDE6779-3E03-487C-A762-91E9E03AC494}" type="pres">
      <dgm:prSet presAssocID="{7AB3FFE1-F7B1-45EB-8A22-7E3E48C6FBB6}" presName="background2" presStyleLbl="node2" presStyleIdx="1" presStyleCnt="2"/>
      <dgm:spPr/>
    </dgm:pt>
    <dgm:pt modelId="{8582AB3B-1C92-4225-99BC-49BC16AF8061}" type="pres">
      <dgm:prSet presAssocID="{7AB3FFE1-F7B1-45EB-8A22-7E3E48C6FBB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F4120-80D6-4178-8A7A-1E38E5A265C3}" type="pres">
      <dgm:prSet presAssocID="{7AB3FFE1-F7B1-45EB-8A22-7E3E48C6FBB6}" presName="hierChild3" presStyleCnt="0"/>
      <dgm:spPr/>
    </dgm:pt>
    <dgm:pt modelId="{753D201C-23E9-477A-BEB5-19C6CEFB5C7D}" type="pres">
      <dgm:prSet presAssocID="{2800448B-4D73-4628-8030-874492835B50}" presName="Name17" presStyleLbl="parChTrans1D3" presStyleIdx="3" presStyleCnt="4"/>
      <dgm:spPr/>
      <dgm:t>
        <a:bodyPr/>
        <a:lstStyle/>
        <a:p>
          <a:endParaRPr lang="ru-RU"/>
        </a:p>
      </dgm:t>
    </dgm:pt>
    <dgm:pt modelId="{1C46061C-766B-45B2-ADFA-A0250C5AE17C}" type="pres">
      <dgm:prSet presAssocID="{05A5D9DD-E5D9-4E74-BAEE-C67E1E1926DC}" presName="hierRoot3" presStyleCnt="0"/>
      <dgm:spPr/>
    </dgm:pt>
    <dgm:pt modelId="{FE6CB638-2A21-4753-8F4F-F3463FBCC607}" type="pres">
      <dgm:prSet presAssocID="{05A5D9DD-E5D9-4E74-BAEE-C67E1E1926DC}" presName="composite3" presStyleCnt="0"/>
      <dgm:spPr/>
    </dgm:pt>
    <dgm:pt modelId="{E3767B5E-5429-4DBA-A03B-6A2F27A6CFDF}" type="pres">
      <dgm:prSet presAssocID="{05A5D9DD-E5D9-4E74-BAEE-C67E1E1926DC}" presName="background3" presStyleLbl="node3" presStyleIdx="3" presStyleCnt="4"/>
      <dgm:spPr/>
    </dgm:pt>
    <dgm:pt modelId="{482AA1E2-14A1-488E-9E6F-F28D9BEDB4A2}" type="pres">
      <dgm:prSet presAssocID="{05A5D9DD-E5D9-4E74-BAEE-C67E1E1926D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443E05-8B44-4D8B-9768-1F5853AC759D}" type="pres">
      <dgm:prSet presAssocID="{05A5D9DD-E5D9-4E74-BAEE-C67E1E1926DC}" presName="hierChild4" presStyleCnt="0"/>
      <dgm:spPr/>
    </dgm:pt>
  </dgm:ptLst>
  <dgm:cxnLst>
    <dgm:cxn modelId="{CEEB8084-8977-4784-AF66-6AE65F1C4753}" type="presOf" srcId="{7AB3FFE1-F7B1-45EB-8A22-7E3E48C6FBB6}" destId="{8582AB3B-1C92-4225-99BC-49BC16AF8061}" srcOrd="0" destOrd="0" presId="urn:microsoft.com/office/officeart/2005/8/layout/hierarchy1"/>
    <dgm:cxn modelId="{32E74A86-4F6D-4389-B2F7-8AE3D439F158}" srcId="{66D0BA2F-C074-4D95-A237-CBA9AC2186D8}" destId="{5CA62817-A27C-4C44-B6E7-6655ECEB8768}" srcOrd="0" destOrd="0" parTransId="{20ACA4A9-CDC3-406E-83DC-AB5E4DF8B87D}" sibTransId="{3F9054EB-1C94-4B74-B7E1-0CC4CE435055}"/>
    <dgm:cxn modelId="{EC0158D2-0166-47F3-B6C7-F574E1C491FA}" type="presOf" srcId="{5CA62817-A27C-4C44-B6E7-6655ECEB8768}" destId="{BCFA5579-3483-44FC-BAD6-B1EF1A8DB238}" srcOrd="0" destOrd="0" presId="urn:microsoft.com/office/officeart/2005/8/layout/hierarchy1"/>
    <dgm:cxn modelId="{4ED6A030-CDD7-4679-A8A9-F2834350FE09}" srcId="{5CA62817-A27C-4C44-B6E7-6655ECEB8768}" destId="{7AB3FFE1-F7B1-45EB-8A22-7E3E48C6FBB6}" srcOrd="1" destOrd="0" parTransId="{6D6502C3-F8B8-4F16-9F4B-7F1A9922CE32}" sibTransId="{0F21F4EA-6D2B-4F81-B115-C0A8316CC84E}"/>
    <dgm:cxn modelId="{20B2CA73-35C5-4350-8DEF-D3B29E3611DC}" type="presOf" srcId="{0585CB36-3BFC-49E1-A754-853F82F24929}" destId="{CC962473-B61E-4CFA-9BEF-3FA977EB1D29}" srcOrd="0" destOrd="0" presId="urn:microsoft.com/office/officeart/2005/8/layout/hierarchy1"/>
    <dgm:cxn modelId="{D34EEB62-0C66-46B0-84AA-273CED59C044}" type="presOf" srcId="{F4F440EF-F7B7-409F-A72E-0CADD853FCA4}" destId="{D9279D13-6BA9-469B-9A41-0C64ED80F441}" srcOrd="0" destOrd="0" presId="urn:microsoft.com/office/officeart/2005/8/layout/hierarchy1"/>
    <dgm:cxn modelId="{895D6D23-19DF-46AF-A110-C515117CCB9B}" type="presOf" srcId="{C590D24C-891E-4F74-8148-01453D46BA73}" destId="{28623035-7873-4B85-95DD-BB6D3BD4A640}" srcOrd="0" destOrd="0" presId="urn:microsoft.com/office/officeart/2005/8/layout/hierarchy1"/>
    <dgm:cxn modelId="{84DD0369-AC19-4412-A683-EF6B35BB265D}" type="presOf" srcId="{66D0BA2F-C074-4D95-A237-CBA9AC2186D8}" destId="{6FA6A103-FEA6-4820-9A72-9A666C5C7FBD}" srcOrd="0" destOrd="0" presId="urn:microsoft.com/office/officeart/2005/8/layout/hierarchy1"/>
    <dgm:cxn modelId="{D4CBDEF5-E284-4490-8292-50A490B97ADA}" srcId="{C590D24C-891E-4F74-8148-01453D46BA73}" destId="{CFCE916A-E85E-437A-AD55-D64C21B2B67F}" srcOrd="0" destOrd="0" parTransId="{1C866584-2C96-4213-8403-E62DAB27EE78}" sibTransId="{A2D75E72-88F4-4239-94CF-D3D85DE75AAE}"/>
    <dgm:cxn modelId="{131235BD-A3B2-4D52-87AD-D53624EE11F6}" type="presOf" srcId="{CFCE916A-E85E-437A-AD55-D64C21B2B67F}" destId="{DBE32B8B-90BA-4A72-A5B5-AE19BDFCD130}" srcOrd="0" destOrd="0" presId="urn:microsoft.com/office/officeart/2005/8/layout/hierarchy1"/>
    <dgm:cxn modelId="{ECD995E4-94ED-4E2C-92C5-A8C413AE45B5}" srcId="{5CA62817-A27C-4C44-B6E7-6655ECEB8768}" destId="{C590D24C-891E-4F74-8148-01453D46BA73}" srcOrd="0" destOrd="0" parTransId="{CE98D832-25B9-4847-BA7B-F2A96697389A}" sibTransId="{077CD4EB-E0E0-4E46-81D2-4EC04ECCB806}"/>
    <dgm:cxn modelId="{F2EE2ABE-22A6-42A2-9A98-A3E37F4D8DBA}" type="presOf" srcId="{9CD1CC27-6079-4CD6-BCBB-77806819A779}" destId="{104CE42A-6AD4-48CD-866D-85BF84A9FB27}" srcOrd="0" destOrd="0" presId="urn:microsoft.com/office/officeart/2005/8/layout/hierarchy1"/>
    <dgm:cxn modelId="{F6AADA82-A5DF-4647-9C32-C4B46FE6B063}" srcId="{C590D24C-891E-4F74-8148-01453D46BA73}" destId="{F4F440EF-F7B7-409F-A72E-0CADD853FCA4}" srcOrd="2" destOrd="0" parTransId="{9CD1CC27-6079-4CD6-BCBB-77806819A779}" sibTransId="{F3C6AA27-A7D1-42CE-95F0-B6DE074228B6}"/>
    <dgm:cxn modelId="{2DEE8B48-3E95-4DA5-A019-EEF66938CA67}" type="presOf" srcId="{6D6502C3-F8B8-4F16-9F4B-7F1A9922CE32}" destId="{17C8013E-B904-42D3-8AE2-F9C47D7F0E43}" srcOrd="0" destOrd="0" presId="urn:microsoft.com/office/officeart/2005/8/layout/hierarchy1"/>
    <dgm:cxn modelId="{B6DD4029-5924-4EA0-ACB3-D31801B078C2}" type="presOf" srcId="{05A5D9DD-E5D9-4E74-BAEE-C67E1E1926DC}" destId="{482AA1E2-14A1-488E-9E6F-F28D9BEDB4A2}" srcOrd="0" destOrd="0" presId="urn:microsoft.com/office/officeart/2005/8/layout/hierarchy1"/>
    <dgm:cxn modelId="{5F7C941D-C765-4AF7-96A9-B38AE4D3E2AE}" srcId="{C590D24C-891E-4F74-8148-01453D46BA73}" destId="{59E704E0-F760-4AEC-A831-D2127B127370}" srcOrd="1" destOrd="0" parTransId="{0585CB36-3BFC-49E1-A754-853F82F24929}" sibTransId="{B3270AC3-6699-49A2-A702-4746B540D605}"/>
    <dgm:cxn modelId="{6AFBFE05-15ED-48C4-943A-4F34B5012652}" type="presOf" srcId="{2800448B-4D73-4628-8030-874492835B50}" destId="{753D201C-23E9-477A-BEB5-19C6CEFB5C7D}" srcOrd="0" destOrd="0" presId="urn:microsoft.com/office/officeart/2005/8/layout/hierarchy1"/>
    <dgm:cxn modelId="{185458BE-AAE6-404E-B2D5-6F2CA36633F6}" type="presOf" srcId="{1C866584-2C96-4213-8403-E62DAB27EE78}" destId="{1431345D-7F05-42DD-A6EB-453982E9C02C}" srcOrd="0" destOrd="0" presId="urn:microsoft.com/office/officeart/2005/8/layout/hierarchy1"/>
    <dgm:cxn modelId="{9AD0EC8B-8F48-4468-BED7-7262220A8CAD}" type="presOf" srcId="{59E704E0-F760-4AEC-A831-D2127B127370}" destId="{2A7D5EF7-6625-4AB6-B1A8-5628128EE02D}" srcOrd="0" destOrd="0" presId="urn:microsoft.com/office/officeart/2005/8/layout/hierarchy1"/>
    <dgm:cxn modelId="{BE83DA0C-4F60-4815-8853-15B14707979C}" type="presOf" srcId="{CE98D832-25B9-4847-BA7B-F2A96697389A}" destId="{0393BAB4-2153-44EA-9022-6E5108889AA5}" srcOrd="0" destOrd="0" presId="urn:microsoft.com/office/officeart/2005/8/layout/hierarchy1"/>
    <dgm:cxn modelId="{0E1630BE-76F6-4EFC-BAB3-A5F3BC6C7587}" srcId="{7AB3FFE1-F7B1-45EB-8A22-7E3E48C6FBB6}" destId="{05A5D9DD-E5D9-4E74-BAEE-C67E1E1926DC}" srcOrd="0" destOrd="0" parTransId="{2800448B-4D73-4628-8030-874492835B50}" sibTransId="{EFCA325F-B695-4AFD-813D-55CD59B50863}"/>
    <dgm:cxn modelId="{76077FA1-E995-49F9-BF3A-2D65FC17688B}" type="presParOf" srcId="{6FA6A103-FEA6-4820-9A72-9A666C5C7FBD}" destId="{3F7DC5E5-F0AE-471C-A7FA-E24C50CDA46E}" srcOrd="0" destOrd="0" presId="urn:microsoft.com/office/officeart/2005/8/layout/hierarchy1"/>
    <dgm:cxn modelId="{B827F2DA-3ACB-4BE8-8EFC-069058A782C1}" type="presParOf" srcId="{3F7DC5E5-F0AE-471C-A7FA-E24C50CDA46E}" destId="{CF265740-6904-47A4-ABFD-E3F7E0EB41F1}" srcOrd="0" destOrd="0" presId="urn:microsoft.com/office/officeart/2005/8/layout/hierarchy1"/>
    <dgm:cxn modelId="{E3E27EA2-96BE-4B2A-AF5C-CFB6D411189E}" type="presParOf" srcId="{CF265740-6904-47A4-ABFD-E3F7E0EB41F1}" destId="{F2F6FFBA-ACA7-48EE-B843-193930CC0645}" srcOrd="0" destOrd="0" presId="urn:microsoft.com/office/officeart/2005/8/layout/hierarchy1"/>
    <dgm:cxn modelId="{BD5B36E3-BBC4-4093-A250-8126A7D7B2B8}" type="presParOf" srcId="{CF265740-6904-47A4-ABFD-E3F7E0EB41F1}" destId="{BCFA5579-3483-44FC-BAD6-B1EF1A8DB238}" srcOrd="1" destOrd="0" presId="urn:microsoft.com/office/officeart/2005/8/layout/hierarchy1"/>
    <dgm:cxn modelId="{2BD3E8C6-FFD6-4340-8772-F82651857185}" type="presParOf" srcId="{3F7DC5E5-F0AE-471C-A7FA-E24C50CDA46E}" destId="{490BC5B8-3B1A-4154-85CE-3131E38D0276}" srcOrd="1" destOrd="0" presId="urn:microsoft.com/office/officeart/2005/8/layout/hierarchy1"/>
    <dgm:cxn modelId="{F3CBF178-237F-4990-B7E2-019ADE31316A}" type="presParOf" srcId="{490BC5B8-3B1A-4154-85CE-3131E38D0276}" destId="{0393BAB4-2153-44EA-9022-6E5108889AA5}" srcOrd="0" destOrd="0" presId="urn:microsoft.com/office/officeart/2005/8/layout/hierarchy1"/>
    <dgm:cxn modelId="{F72538E4-F382-463E-BB3C-ECBCA2E899F7}" type="presParOf" srcId="{490BC5B8-3B1A-4154-85CE-3131E38D0276}" destId="{9FBFEDBC-BFFC-4693-BD96-BF3E04F25B26}" srcOrd="1" destOrd="0" presId="urn:microsoft.com/office/officeart/2005/8/layout/hierarchy1"/>
    <dgm:cxn modelId="{B6408C11-F8C9-41EF-915A-A8CE6AE99866}" type="presParOf" srcId="{9FBFEDBC-BFFC-4693-BD96-BF3E04F25B26}" destId="{1804273E-635A-45A6-ADE8-5C0ABBAC3913}" srcOrd="0" destOrd="0" presId="urn:microsoft.com/office/officeart/2005/8/layout/hierarchy1"/>
    <dgm:cxn modelId="{38DAC0C1-452F-4740-A1A8-3989FD8895E2}" type="presParOf" srcId="{1804273E-635A-45A6-ADE8-5C0ABBAC3913}" destId="{8B8CD88C-2C8D-480F-A389-7909C2F3B927}" srcOrd="0" destOrd="0" presId="urn:microsoft.com/office/officeart/2005/8/layout/hierarchy1"/>
    <dgm:cxn modelId="{F00491BE-3B00-4282-9AC7-1406AC27CE92}" type="presParOf" srcId="{1804273E-635A-45A6-ADE8-5C0ABBAC3913}" destId="{28623035-7873-4B85-95DD-BB6D3BD4A640}" srcOrd="1" destOrd="0" presId="urn:microsoft.com/office/officeart/2005/8/layout/hierarchy1"/>
    <dgm:cxn modelId="{9E9F7C6E-22E2-49CA-863E-762C2A53BC3E}" type="presParOf" srcId="{9FBFEDBC-BFFC-4693-BD96-BF3E04F25B26}" destId="{806B0049-A082-4A35-9C4F-B6AB1C287BF8}" srcOrd="1" destOrd="0" presId="urn:microsoft.com/office/officeart/2005/8/layout/hierarchy1"/>
    <dgm:cxn modelId="{D210CCB3-072C-4BB1-9E1A-58F70D49973D}" type="presParOf" srcId="{806B0049-A082-4A35-9C4F-B6AB1C287BF8}" destId="{1431345D-7F05-42DD-A6EB-453982E9C02C}" srcOrd="0" destOrd="0" presId="urn:microsoft.com/office/officeart/2005/8/layout/hierarchy1"/>
    <dgm:cxn modelId="{BB23B53C-4F86-4016-B594-82925EBE3285}" type="presParOf" srcId="{806B0049-A082-4A35-9C4F-B6AB1C287BF8}" destId="{E4F01FDA-3D95-418E-90D0-EFF42CF0AE88}" srcOrd="1" destOrd="0" presId="urn:microsoft.com/office/officeart/2005/8/layout/hierarchy1"/>
    <dgm:cxn modelId="{B358AE81-9F28-40EF-A706-A6611FB5070A}" type="presParOf" srcId="{E4F01FDA-3D95-418E-90D0-EFF42CF0AE88}" destId="{49EC9DC7-6D39-420D-A368-3D77067B8A29}" srcOrd="0" destOrd="0" presId="urn:microsoft.com/office/officeart/2005/8/layout/hierarchy1"/>
    <dgm:cxn modelId="{8DBBC522-2D81-4C4A-AC53-55CE435A25C2}" type="presParOf" srcId="{49EC9DC7-6D39-420D-A368-3D77067B8A29}" destId="{FE763075-A940-43FA-B3AE-4C992D1F69D4}" srcOrd="0" destOrd="0" presId="urn:microsoft.com/office/officeart/2005/8/layout/hierarchy1"/>
    <dgm:cxn modelId="{ACF9FE67-98FC-426C-9FA6-AA727D79C775}" type="presParOf" srcId="{49EC9DC7-6D39-420D-A368-3D77067B8A29}" destId="{DBE32B8B-90BA-4A72-A5B5-AE19BDFCD130}" srcOrd="1" destOrd="0" presId="urn:microsoft.com/office/officeart/2005/8/layout/hierarchy1"/>
    <dgm:cxn modelId="{29076778-6C3E-4CFD-A32D-086EA08107C4}" type="presParOf" srcId="{E4F01FDA-3D95-418E-90D0-EFF42CF0AE88}" destId="{CD3330A1-DE9C-4B34-A9A8-4914827D3DA1}" srcOrd="1" destOrd="0" presId="urn:microsoft.com/office/officeart/2005/8/layout/hierarchy1"/>
    <dgm:cxn modelId="{869F227B-4D55-486F-A702-E5717FC2C07D}" type="presParOf" srcId="{806B0049-A082-4A35-9C4F-B6AB1C287BF8}" destId="{CC962473-B61E-4CFA-9BEF-3FA977EB1D29}" srcOrd="2" destOrd="0" presId="urn:microsoft.com/office/officeart/2005/8/layout/hierarchy1"/>
    <dgm:cxn modelId="{D307C6FA-238C-4404-B4A7-EF3EFCD07C51}" type="presParOf" srcId="{806B0049-A082-4A35-9C4F-B6AB1C287BF8}" destId="{D263973A-A706-429B-A6B8-55BF28E7AB08}" srcOrd="3" destOrd="0" presId="urn:microsoft.com/office/officeart/2005/8/layout/hierarchy1"/>
    <dgm:cxn modelId="{4F473015-7F75-4D33-8601-4116520F73B6}" type="presParOf" srcId="{D263973A-A706-429B-A6B8-55BF28E7AB08}" destId="{DFD62D16-0857-45CC-A373-299323083137}" srcOrd="0" destOrd="0" presId="urn:microsoft.com/office/officeart/2005/8/layout/hierarchy1"/>
    <dgm:cxn modelId="{1F307407-FD9D-49F8-A970-0510C35CCDA0}" type="presParOf" srcId="{DFD62D16-0857-45CC-A373-299323083137}" destId="{06F7AA4F-34E0-4899-8DD1-583EB04B6A72}" srcOrd="0" destOrd="0" presId="urn:microsoft.com/office/officeart/2005/8/layout/hierarchy1"/>
    <dgm:cxn modelId="{F1B873E6-96C3-4A48-9263-C3691687BC7D}" type="presParOf" srcId="{DFD62D16-0857-45CC-A373-299323083137}" destId="{2A7D5EF7-6625-4AB6-B1A8-5628128EE02D}" srcOrd="1" destOrd="0" presId="urn:microsoft.com/office/officeart/2005/8/layout/hierarchy1"/>
    <dgm:cxn modelId="{D800DE2A-268D-4EAA-BEB8-D7A67621C94D}" type="presParOf" srcId="{D263973A-A706-429B-A6B8-55BF28E7AB08}" destId="{9B808D2A-0723-4C57-B6F2-F7B99F17DD74}" srcOrd="1" destOrd="0" presId="urn:microsoft.com/office/officeart/2005/8/layout/hierarchy1"/>
    <dgm:cxn modelId="{D03AE85E-6C2D-46C0-A56A-07EB1C227BC5}" type="presParOf" srcId="{806B0049-A082-4A35-9C4F-B6AB1C287BF8}" destId="{104CE42A-6AD4-48CD-866D-85BF84A9FB27}" srcOrd="4" destOrd="0" presId="urn:microsoft.com/office/officeart/2005/8/layout/hierarchy1"/>
    <dgm:cxn modelId="{2F925DB4-3E28-4331-AFCF-178AFC6B1142}" type="presParOf" srcId="{806B0049-A082-4A35-9C4F-B6AB1C287BF8}" destId="{5D326407-AE61-4038-B957-E6051A717FF0}" srcOrd="5" destOrd="0" presId="urn:microsoft.com/office/officeart/2005/8/layout/hierarchy1"/>
    <dgm:cxn modelId="{7041C125-06C0-4F2F-8749-779649E1D972}" type="presParOf" srcId="{5D326407-AE61-4038-B957-E6051A717FF0}" destId="{2A883307-6B22-44F7-9127-EA9C2433BE92}" srcOrd="0" destOrd="0" presId="urn:microsoft.com/office/officeart/2005/8/layout/hierarchy1"/>
    <dgm:cxn modelId="{C7AC962C-DFF4-4450-84CF-7622706C3B08}" type="presParOf" srcId="{2A883307-6B22-44F7-9127-EA9C2433BE92}" destId="{5A17A7E2-8CD7-4519-9847-74B4249BBAA9}" srcOrd="0" destOrd="0" presId="urn:microsoft.com/office/officeart/2005/8/layout/hierarchy1"/>
    <dgm:cxn modelId="{0184637D-40C9-4E15-88AB-C0F2E49BE11E}" type="presParOf" srcId="{2A883307-6B22-44F7-9127-EA9C2433BE92}" destId="{D9279D13-6BA9-469B-9A41-0C64ED80F441}" srcOrd="1" destOrd="0" presId="urn:microsoft.com/office/officeart/2005/8/layout/hierarchy1"/>
    <dgm:cxn modelId="{F906C000-1DF0-4305-A832-D5A1C8D40273}" type="presParOf" srcId="{5D326407-AE61-4038-B957-E6051A717FF0}" destId="{88542D3A-B4B7-4972-AACA-804E170DC8FC}" srcOrd="1" destOrd="0" presId="urn:microsoft.com/office/officeart/2005/8/layout/hierarchy1"/>
    <dgm:cxn modelId="{8CC93FA7-C249-429E-B3E6-5E5B70F85429}" type="presParOf" srcId="{490BC5B8-3B1A-4154-85CE-3131E38D0276}" destId="{17C8013E-B904-42D3-8AE2-F9C47D7F0E43}" srcOrd="2" destOrd="0" presId="urn:microsoft.com/office/officeart/2005/8/layout/hierarchy1"/>
    <dgm:cxn modelId="{75A195B4-18EF-48CB-B4F1-135AB07A71D1}" type="presParOf" srcId="{490BC5B8-3B1A-4154-85CE-3131E38D0276}" destId="{3AEE8785-6493-4BA4-99CE-47EF35347181}" srcOrd="3" destOrd="0" presId="urn:microsoft.com/office/officeart/2005/8/layout/hierarchy1"/>
    <dgm:cxn modelId="{CD31948A-E9A1-47F9-85D6-9055CEC9DE8E}" type="presParOf" srcId="{3AEE8785-6493-4BA4-99CE-47EF35347181}" destId="{0720E614-BFE3-43B3-9F0D-B4B5A2399460}" srcOrd="0" destOrd="0" presId="urn:microsoft.com/office/officeart/2005/8/layout/hierarchy1"/>
    <dgm:cxn modelId="{5BA9F243-33B3-4D91-A879-EA0390339317}" type="presParOf" srcId="{0720E614-BFE3-43B3-9F0D-B4B5A2399460}" destId="{6DDE6779-3E03-487C-A762-91E9E03AC494}" srcOrd="0" destOrd="0" presId="urn:microsoft.com/office/officeart/2005/8/layout/hierarchy1"/>
    <dgm:cxn modelId="{AAF01874-B92B-47C0-B65C-F4D804E0678C}" type="presParOf" srcId="{0720E614-BFE3-43B3-9F0D-B4B5A2399460}" destId="{8582AB3B-1C92-4225-99BC-49BC16AF8061}" srcOrd="1" destOrd="0" presId="urn:microsoft.com/office/officeart/2005/8/layout/hierarchy1"/>
    <dgm:cxn modelId="{80599DB6-EDDB-4F4B-96DC-F1CA681DBB7B}" type="presParOf" srcId="{3AEE8785-6493-4BA4-99CE-47EF35347181}" destId="{1D1F4120-80D6-4178-8A7A-1E38E5A265C3}" srcOrd="1" destOrd="0" presId="urn:microsoft.com/office/officeart/2005/8/layout/hierarchy1"/>
    <dgm:cxn modelId="{7B421DA3-9376-48E6-8463-B6D60302481C}" type="presParOf" srcId="{1D1F4120-80D6-4178-8A7A-1E38E5A265C3}" destId="{753D201C-23E9-477A-BEB5-19C6CEFB5C7D}" srcOrd="0" destOrd="0" presId="urn:microsoft.com/office/officeart/2005/8/layout/hierarchy1"/>
    <dgm:cxn modelId="{AC2B8271-8A8E-4B96-ABA1-B45126F07A52}" type="presParOf" srcId="{1D1F4120-80D6-4178-8A7A-1E38E5A265C3}" destId="{1C46061C-766B-45B2-ADFA-A0250C5AE17C}" srcOrd="1" destOrd="0" presId="urn:microsoft.com/office/officeart/2005/8/layout/hierarchy1"/>
    <dgm:cxn modelId="{BD8A2621-B063-484E-96CF-7D2A5C05FBA0}" type="presParOf" srcId="{1C46061C-766B-45B2-ADFA-A0250C5AE17C}" destId="{FE6CB638-2A21-4753-8F4F-F3463FBCC607}" srcOrd="0" destOrd="0" presId="urn:microsoft.com/office/officeart/2005/8/layout/hierarchy1"/>
    <dgm:cxn modelId="{B5DCDAC3-587D-4535-BD05-3D89DA75FC49}" type="presParOf" srcId="{FE6CB638-2A21-4753-8F4F-F3463FBCC607}" destId="{E3767B5E-5429-4DBA-A03B-6A2F27A6CFDF}" srcOrd="0" destOrd="0" presId="urn:microsoft.com/office/officeart/2005/8/layout/hierarchy1"/>
    <dgm:cxn modelId="{67F87D60-5560-4F19-ADD7-221C5A3235A6}" type="presParOf" srcId="{FE6CB638-2A21-4753-8F4F-F3463FBCC607}" destId="{482AA1E2-14A1-488E-9E6F-F28D9BEDB4A2}" srcOrd="1" destOrd="0" presId="urn:microsoft.com/office/officeart/2005/8/layout/hierarchy1"/>
    <dgm:cxn modelId="{73B1FCB8-5746-49BA-937C-AB240F7688B4}" type="presParOf" srcId="{1C46061C-766B-45B2-ADFA-A0250C5AE17C}" destId="{F3443E05-8B44-4D8B-9768-1F5853AC75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3FEE75-54FE-4BD8-B477-03DC8FE24ED2}">
      <dsp:nvSpPr>
        <dsp:cNvPr id="0" name=""/>
        <dsp:cNvSpPr/>
      </dsp:nvSpPr>
      <dsp:spPr>
        <a:xfrm>
          <a:off x="4032448" y="2085544"/>
          <a:ext cx="3158238" cy="365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707"/>
              </a:lnTo>
              <a:lnTo>
                <a:pt x="3158238" y="182707"/>
              </a:lnTo>
              <a:lnTo>
                <a:pt x="3158238" y="365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DADBD2-6378-45E1-BC06-5A6198BFA820}">
      <dsp:nvSpPr>
        <dsp:cNvPr id="0" name=""/>
        <dsp:cNvSpPr/>
      </dsp:nvSpPr>
      <dsp:spPr>
        <a:xfrm>
          <a:off x="4032448" y="2085544"/>
          <a:ext cx="1052746" cy="365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707"/>
              </a:lnTo>
              <a:lnTo>
                <a:pt x="1052746" y="182707"/>
              </a:lnTo>
              <a:lnTo>
                <a:pt x="1052746" y="365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E27E40-90E9-471C-876E-7B295D0724FD}">
      <dsp:nvSpPr>
        <dsp:cNvPr id="0" name=""/>
        <dsp:cNvSpPr/>
      </dsp:nvSpPr>
      <dsp:spPr>
        <a:xfrm>
          <a:off x="2979701" y="2085544"/>
          <a:ext cx="1052746" cy="365415"/>
        </a:xfrm>
        <a:custGeom>
          <a:avLst/>
          <a:gdLst/>
          <a:ahLst/>
          <a:cxnLst/>
          <a:rect l="0" t="0" r="0" b="0"/>
          <a:pathLst>
            <a:path>
              <a:moveTo>
                <a:pt x="1052746" y="0"/>
              </a:moveTo>
              <a:lnTo>
                <a:pt x="1052746" y="182707"/>
              </a:lnTo>
              <a:lnTo>
                <a:pt x="0" y="182707"/>
              </a:lnTo>
              <a:lnTo>
                <a:pt x="0" y="365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CEA8B-18EF-4070-B36E-F5917C3624A3}">
      <dsp:nvSpPr>
        <dsp:cNvPr id="0" name=""/>
        <dsp:cNvSpPr/>
      </dsp:nvSpPr>
      <dsp:spPr>
        <a:xfrm>
          <a:off x="874209" y="2085544"/>
          <a:ext cx="3158238" cy="365415"/>
        </a:xfrm>
        <a:custGeom>
          <a:avLst/>
          <a:gdLst/>
          <a:ahLst/>
          <a:cxnLst/>
          <a:rect l="0" t="0" r="0" b="0"/>
          <a:pathLst>
            <a:path>
              <a:moveTo>
                <a:pt x="3158238" y="0"/>
              </a:moveTo>
              <a:lnTo>
                <a:pt x="3158238" y="182707"/>
              </a:lnTo>
              <a:lnTo>
                <a:pt x="0" y="182707"/>
              </a:lnTo>
              <a:lnTo>
                <a:pt x="0" y="365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24F0C-3DE7-47A2-A854-D4A014D96D49}">
      <dsp:nvSpPr>
        <dsp:cNvPr id="0" name=""/>
        <dsp:cNvSpPr/>
      </dsp:nvSpPr>
      <dsp:spPr>
        <a:xfrm>
          <a:off x="3162409" y="1215505"/>
          <a:ext cx="1740076" cy="870038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Равенство </a:t>
          </a:r>
          <a:endParaRPr lang="ru-RU" sz="2600" kern="1200" dirty="0"/>
        </a:p>
      </dsp:txBody>
      <dsp:txXfrm>
        <a:off x="3162409" y="1215505"/>
        <a:ext cx="1740076" cy="870038"/>
      </dsp:txXfrm>
    </dsp:sp>
    <dsp:sp modelId="{BE7E75ED-4DB9-4658-9735-E493561E31E1}">
      <dsp:nvSpPr>
        <dsp:cNvPr id="0" name=""/>
        <dsp:cNvSpPr/>
      </dsp:nvSpPr>
      <dsp:spPr>
        <a:xfrm>
          <a:off x="4171" y="2450959"/>
          <a:ext cx="1740076" cy="870038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личное </a:t>
          </a:r>
          <a:endParaRPr lang="ru-RU" sz="2600" kern="1200" dirty="0"/>
        </a:p>
      </dsp:txBody>
      <dsp:txXfrm>
        <a:off x="4171" y="2450959"/>
        <a:ext cx="1740076" cy="870038"/>
      </dsp:txXfrm>
    </dsp:sp>
    <dsp:sp modelId="{5E701EDC-1212-424C-82C0-33FDC18B910F}">
      <dsp:nvSpPr>
        <dsp:cNvPr id="0" name=""/>
        <dsp:cNvSpPr/>
      </dsp:nvSpPr>
      <dsp:spPr>
        <a:xfrm>
          <a:off x="2109663" y="2450959"/>
          <a:ext cx="1740076" cy="870038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шансов</a:t>
          </a:r>
          <a:endParaRPr lang="ru-RU" sz="2600" kern="1200" dirty="0"/>
        </a:p>
      </dsp:txBody>
      <dsp:txXfrm>
        <a:off x="2109663" y="2450959"/>
        <a:ext cx="1740076" cy="870038"/>
      </dsp:txXfrm>
    </dsp:sp>
    <dsp:sp modelId="{99CA3ADF-B8B4-4FC5-A8FD-59C243AAF95A}">
      <dsp:nvSpPr>
        <dsp:cNvPr id="0" name=""/>
        <dsp:cNvSpPr/>
      </dsp:nvSpPr>
      <dsp:spPr>
        <a:xfrm>
          <a:off x="4215155" y="2450959"/>
          <a:ext cx="1740076" cy="870038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условий жизни</a:t>
          </a:r>
          <a:endParaRPr lang="ru-RU" sz="2600" kern="1200" dirty="0"/>
        </a:p>
      </dsp:txBody>
      <dsp:txXfrm>
        <a:off x="4215155" y="2450959"/>
        <a:ext cx="1740076" cy="870038"/>
      </dsp:txXfrm>
    </dsp:sp>
    <dsp:sp modelId="{DB3E2404-8A18-474E-B494-0156D67F3980}">
      <dsp:nvSpPr>
        <dsp:cNvPr id="0" name=""/>
        <dsp:cNvSpPr/>
      </dsp:nvSpPr>
      <dsp:spPr>
        <a:xfrm>
          <a:off x="6320648" y="2450959"/>
          <a:ext cx="1740076" cy="870038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результатов</a:t>
          </a:r>
          <a:endParaRPr lang="ru-RU" sz="2600" kern="1200" dirty="0"/>
        </a:p>
      </dsp:txBody>
      <dsp:txXfrm>
        <a:off x="6320648" y="2450959"/>
        <a:ext cx="1740076" cy="8700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3D201C-23E9-477A-BEB5-19C6CEFB5C7D}">
      <dsp:nvSpPr>
        <dsp:cNvPr id="0" name=""/>
        <dsp:cNvSpPr/>
      </dsp:nvSpPr>
      <dsp:spPr>
        <a:xfrm>
          <a:off x="6807078" y="2446606"/>
          <a:ext cx="91440" cy="455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C8013E-B904-42D3-8AE2-F9C47D7F0E43}">
      <dsp:nvSpPr>
        <dsp:cNvPr id="0" name=""/>
        <dsp:cNvSpPr/>
      </dsp:nvSpPr>
      <dsp:spPr>
        <a:xfrm>
          <a:off x="4938560" y="996571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411"/>
              </a:lnTo>
              <a:lnTo>
                <a:pt x="1914238" y="310411"/>
              </a:lnTo>
              <a:lnTo>
                <a:pt x="1914238" y="45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4CE42A-6AD4-48CD-866D-85BF84A9FB27}">
      <dsp:nvSpPr>
        <dsp:cNvPr id="0" name=""/>
        <dsp:cNvSpPr/>
      </dsp:nvSpPr>
      <dsp:spPr>
        <a:xfrm>
          <a:off x="3024321" y="2446606"/>
          <a:ext cx="1905232" cy="45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448"/>
              </a:lnTo>
              <a:lnTo>
                <a:pt x="1905232" y="312448"/>
              </a:lnTo>
              <a:lnTo>
                <a:pt x="1905232" y="4575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62473-B61E-4CFA-9BEF-3FA977EB1D29}">
      <dsp:nvSpPr>
        <dsp:cNvPr id="0" name=""/>
        <dsp:cNvSpPr/>
      </dsp:nvSpPr>
      <dsp:spPr>
        <a:xfrm>
          <a:off x="2978601" y="2446606"/>
          <a:ext cx="91440" cy="455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1345D-7F05-42DD-A6EB-453982E9C02C}">
      <dsp:nvSpPr>
        <dsp:cNvPr id="0" name=""/>
        <dsp:cNvSpPr/>
      </dsp:nvSpPr>
      <dsp:spPr>
        <a:xfrm>
          <a:off x="1110083" y="2446606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1914238" y="0"/>
              </a:moveTo>
              <a:lnTo>
                <a:pt x="1914238" y="310411"/>
              </a:lnTo>
              <a:lnTo>
                <a:pt x="0" y="310411"/>
              </a:lnTo>
              <a:lnTo>
                <a:pt x="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3BAB4-2153-44EA-9022-6E5108889AA5}">
      <dsp:nvSpPr>
        <dsp:cNvPr id="0" name=""/>
        <dsp:cNvSpPr/>
      </dsp:nvSpPr>
      <dsp:spPr>
        <a:xfrm>
          <a:off x="3024321" y="996571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1914238" y="0"/>
              </a:moveTo>
              <a:lnTo>
                <a:pt x="1914238" y="310411"/>
              </a:lnTo>
              <a:lnTo>
                <a:pt x="0" y="310411"/>
              </a:lnTo>
              <a:lnTo>
                <a:pt x="0" y="45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6FFBA-ACA7-48EE-B843-193930CC0645}">
      <dsp:nvSpPr>
        <dsp:cNvPr id="0" name=""/>
        <dsp:cNvSpPr/>
      </dsp:nvSpPr>
      <dsp:spPr>
        <a:xfrm>
          <a:off x="4155462" y="2037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A5579-3483-44FC-BAD6-B1EF1A8DB238}">
      <dsp:nvSpPr>
        <dsp:cNvPr id="0" name=""/>
        <dsp:cNvSpPr/>
      </dsp:nvSpPr>
      <dsp:spPr>
        <a:xfrm>
          <a:off x="4329484" y="167357"/>
          <a:ext cx="1566195" cy="994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Типы стратификации</a:t>
          </a:r>
          <a:endParaRPr lang="ru-RU" sz="1600" b="1" kern="1200" dirty="0"/>
        </a:p>
      </dsp:txBody>
      <dsp:txXfrm>
        <a:off x="4329484" y="167357"/>
        <a:ext cx="1566195" cy="994533"/>
      </dsp:txXfrm>
    </dsp:sp>
    <dsp:sp modelId="{8B8CD88C-2C8D-480F-A389-7909C2F3B927}">
      <dsp:nvSpPr>
        <dsp:cNvPr id="0" name=""/>
        <dsp:cNvSpPr/>
      </dsp:nvSpPr>
      <dsp:spPr>
        <a:xfrm>
          <a:off x="2241224" y="1452072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23035-7873-4B85-95DD-BB6D3BD4A640}">
      <dsp:nvSpPr>
        <dsp:cNvPr id="0" name=""/>
        <dsp:cNvSpPr/>
      </dsp:nvSpPr>
      <dsp:spPr>
        <a:xfrm>
          <a:off x="2415246" y="1617393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Закрытые общества</a:t>
          </a:r>
          <a:endParaRPr lang="ru-RU" sz="1600" b="1" kern="1200" dirty="0"/>
        </a:p>
      </dsp:txBody>
      <dsp:txXfrm>
        <a:off x="2415246" y="1617393"/>
        <a:ext cx="1566195" cy="994533"/>
      </dsp:txXfrm>
    </dsp:sp>
    <dsp:sp modelId="{FE763075-A940-43FA-B3AE-4C992D1F69D4}">
      <dsp:nvSpPr>
        <dsp:cNvPr id="0" name=""/>
        <dsp:cNvSpPr/>
      </dsp:nvSpPr>
      <dsp:spPr>
        <a:xfrm>
          <a:off x="326985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32B8B-90BA-4A72-A5B5-AE19BDFCD130}">
      <dsp:nvSpPr>
        <dsp:cNvPr id="0" name=""/>
        <dsp:cNvSpPr/>
      </dsp:nvSpPr>
      <dsp:spPr>
        <a:xfrm>
          <a:off x="501007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касты</a:t>
          </a:r>
          <a:endParaRPr lang="ru-RU" sz="1600" b="1" kern="1200" dirty="0"/>
        </a:p>
      </dsp:txBody>
      <dsp:txXfrm>
        <a:off x="501007" y="3067428"/>
        <a:ext cx="1566195" cy="994533"/>
      </dsp:txXfrm>
    </dsp:sp>
    <dsp:sp modelId="{06F7AA4F-34E0-4899-8DD1-583EB04B6A72}">
      <dsp:nvSpPr>
        <dsp:cNvPr id="0" name=""/>
        <dsp:cNvSpPr/>
      </dsp:nvSpPr>
      <dsp:spPr>
        <a:xfrm>
          <a:off x="2241224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D5EF7-6625-4AB6-B1A8-5628128EE02D}">
      <dsp:nvSpPr>
        <dsp:cNvPr id="0" name=""/>
        <dsp:cNvSpPr/>
      </dsp:nvSpPr>
      <dsp:spPr>
        <a:xfrm>
          <a:off x="2415246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рабство</a:t>
          </a:r>
          <a:endParaRPr lang="ru-RU" sz="1600" b="1" kern="1200" dirty="0"/>
        </a:p>
      </dsp:txBody>
      <dsp:txXfrm>
        <a:off x="2415246" y="3067428"/>
        <a:ext cx="1566195" cy="994533"/>
      </dsp:txXfrm>
    </dsp:sp>
    <dsp:sp modelId="{5A17A7E2-8CD7-4519-9847-74B4249BBAA9}">
      <dsp:nvSpPr>
        <dsp:cNvPr id="0" name=""/>
        <dsp:cNvSpPr/>
      </dsp:nvSpPr>
      <dsp:spPr>
        <a:xfrm>
          <a:off x="4146457" y="2904145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79D13-6BA9-469B-9A41-0C64ED80F441}">
      <dsp:nvSpPr>
        <dsp:cNvPr id="0" name=""/>
        <dsp:cNvSpPr/>
      </dsp:nvSpPr>
      <dsp:spPr>
        <a:xfrm>
          <a:off x="4320478" y="3069466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сословия</a:t>
          </a:r>
          <a:endParaRPr lang="ru-RU" sz="1600" b="1" kern="1200" dirty="0"/>
        </a:p>
      </dsp:txBody>
      <dsp:txXfrm>
        <a:off x="4320478" y="3069466"/>
        <a:ext cx="1566195" cy="994533"/>
      </dsp:txXfrm>
    </dsp:sp>
    <dsp:sp modelId="{6DDE6779-3E03-487C-A762-91E9E03AC494}">
      <dsp:nvSpPr>
        <dsp:cNvPr id="0" name=""/>
        <dsp:cNvSpPr/>
      </dsp:nvSpPr>
      <dsp:spPr>
        <a:xfrm>
          <a:off x="6069701" y="1452072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2AB3B-1C92-4225-99BC-49BC16AF8061}">
      <dsp:nvSpPr>
        <dsp:cNvPr id="0" name=""/>
        <dsp:cNvSpPr/>
      </dsp:nvSpPr>
      <dsp:spPr>
        <a:xfrm>
          <a:off x="6243722" y="1617393"/>
          <a:ext cx="1566195" cy="99453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Открытые общества</a:t>
          </a:r>
          <a:endParaRPr lang="ru-RU" sz="1600" b="1" kern="1200" dirty="0"/>
        </a:p>
      </dsp:txBody>
      <dsp:txXfrm>
        <a:off x="6243722" y="1617393"/>
        <a:ext cx="1566195" cy="994533"/>
      </dsp:txXfrm>
    </dsp:sp>
    <dsp:sp modelId="{E3767B5E-5429-4DBA-A03B-6A2F27A6CFDF}">
      <dsp:nvSpPr>
        <dsp:cNvPr id="0" name=""/>
        <dsp:cNvSpPr/>
      </dsp:nvSpPr>
      <dsp:spPr>
        <a:xfrm>
          <a:off x="6069701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AA1E2-14A1-488E-9E6F-F28D9BEDB4A2}">
      <dsp:nvSpPr>
        <dsp:cNvPr id="0" name=""/>
        <dsp:cNvSpPr/>
      </dsp:nvSpPr>
      <dsp:spPr>
        <a:xfrm>
          <a:off x="6243722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классы</a:t>
          </a:r>
          <a:endParaRPr lang="ru-RU" sz="1600" b="1" kern="1200" dirty="0"/>
        </a:p>
      </dsp:txBody>
      <dsp:txXfrm>
        <a:off x="6243722" y="3067428"/>
        <a:ext cx="1566195" cy="9945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6414C2-7D03-4710-812D-3C5B7ED95A5E}">
      <dsp:nvSpPr>
        <dsp:cNvPr id="0" name=""/>
        <dsp:cNvSpPr/>
      </dsp:nvSpPr>
      <dsp:spPr>
        <a:xfrm>
          <a:off x="3570396" y="0"/>
          <a:ext cx="1428158" cy="984109"/>
        </a:xfrm>
        <a:prstGeom prst="trapezoid">
          <a:avLst>
            <a:gd name="adj" fmla="val 7256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Высший высший класс</a:t>
          </a:r>
          <a:endParaRPr lang="ru-RU" sz="1900" b="1" kern="1200" dirty="0"/>
        </a:p>
      </dsp:txBody>
      <dsp:txXfrm>
        <a:off x="3570396" y="0"/>
        <a:ext cx="1428158" cy="984109"/>
      </dsp:txXfrm>
    </dsp:sp>
    <dsp:sp modelId="{A4423852-B9D3-42FC-9CA2-7029863C6B5D}">
      <dsp:nvSpPr>
        <dsp:cNvPr id="0" name=""/>
        <dsp:cNvSpPr/>
      </dsp:nvSpPr>
      <dsp:spPr>
        <a:xfrm>
          <a:off x="2856317" y="984109"/>
          <a:ext cx="2856317" cy="984109"/>
        </a:xfrm>
        <a:prstGeom prst="trapezoid">
          <a:avLst>
            <a:gd name="adj" fmla="val 72561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Низший высший класс  (крупные собственники)</a:t>
          </a:r>
          <a:endParaRPr lang="ru-RU" sz="1900" b="1" kern="1200" dirty="0"/>
        </a:p>
      </dsp:txBody>
      <dsp:txXfrm>
        <a:off x="3356172" y="984109"/>
        <a:ext cx="1856606" cy="984109"/>
      </dsp:txXfrm>
    </dsp:sp>
    <dsp:sp modelId="{5C02E849-5E4C-4273-85B2-7ACD7CCFF26F}">
      <dsp:nvSpPr>
        <dsp:cNvPr id="0" name=""/>
        <dsp:cNvSpPr/>
      </dsp:nvSpPr>
      <dsp:spPr>
        <a:xfrm>
          <a:off x="2142238" y="1968218"/>
          <a:ext cx="4284475" cy="984109"/>
        </a:xfrm>
        <a:prstGeom prst="trapezoid">
          <a:avLst>
            <a:gd name="adj" fmla="val 72561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Высший средний класс (преуспевающие  предприниматели) </a:t>
          </a:r>
          <a:endParaRPr lang="ru-RU" sz="1900" b="1" kern="1200" dirty="0"/>
        </a:p>
      </dsp:txBody>
      <dsp:txXfrm>
        <a:off x="2892021" y="1968218"/>
        <a:ext cx="2784909" cy="984109"/>
      </dsp:txXfrm>
    </dsp:sp>
    <dsp:sp modelId="{1FE29C4E-643B-4DDB-A948-571E5832AB65}">
      <dsp:nvSpPr>
        <dsp:cNvPr id="0" name=""/>
        <dsp:cNvSpPr/>
      </dsp:nvSpPr>
      <dsp:spPr>
        <a:xfrm>
          <a:off x="1428158" y="2952328"/>
          <a:ext cx="5712634" cy="984109"/>
        </a:xfrm>
        <a:prstGeom prst="trapezoid">
          <a:avLst>
            <a:gd name="adj" fmla="val 72561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Низший средний класс (служащие госучреждений, мелкие собственники)</a:t>
          </a:r>
          <a:endParaRPr lang="ru-RU" sz="1900" b="1" kern="1200" dirty="0"/>
        </a:p>
      </dsp:txBody>
      <dsp:txXfrm>
        <a:off x="2427869" y="2952328"/>
        <a:ext cx="3713212" cy="984109"/>
      </dsp:txXfrm>
    </dsp:sp>
    <dsp:sp modelId="{845729F3-68CD-49F4-83D4-92F2DCDEACBD}">
      <dsp:nvSpPr>
        <dsp:cNvPr id="0" name=""/>
        <dsp:cNvSpPr/>
      </dsp:nvSpPr>
      <dsp:spPr>
        <a:xfrm>
          <a:off x="714079" y="3936437"/>
          <a:ext cx="7140793" cy="984109"/>
        </a:xfrm>
        <a:prstGeom prst="trapezoid">
          <a:avLst>
            <a:gd name="adj" fmla="val 72561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Высший низший класс (наёмные рабочие)</a:t>
          </a:r>
          <a:endParaRPr lang="ru-RU" sz="1900" b="1" kern="1200" dirty="0"/>
        </a:p>
      </dsp:txBody>
      <dsp:txXfrm>
        <a:off x="1963718" y="3936437"/>
        <a:ext cx="4641515" cy="984109"/>
      </dsp:txXfrm>
    </dsp:sp>
    <dsp:sp modelId="{B723CF6F-65B3-4B12-BD47-B5AFC86D8B19}">
      <dsp:nvSpPr>
        <dsp:cNvPr id="0" name=""/>
        <dsp:cNvSpPr/>
      </dsp:nvSpPr>
      <dsp:spPr>
        <a:xfrm>
          <a:off x="0" y="4920546"/>
          <a:ext cx="8568951" cy="984109"/>
        </a:xfrm>
        <a:prstGeom prst="trapezoid">
          <a:avLst>
            <a:gd name="adj" fmla="val 72561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Низший низший класс (маргиналы, люмпены)</a:t>
          </a:r>
          <a:endParaRPr lang="ru-RU" sz="1900" b="1" kern="1200" dirty="0"/>
        </a:p>
      </dsp:txBody>
      <dsp:txXfrm>
        <a:off x="1499566" y="4920546"/>
        <a:ext cx="5569818" cy="98410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111A66-8DE1-4DC5-AB21-BF0BAE1D35A7}">
      <dsp:nvSpPr>
        <dsp:cNvPr id="0" name=""/>
        <dsp:cNvSpPr/>
      </dsp:nvSpPr>
      <dsp:spPr>
        <a:xfrm>
          <a:off x="1472050" y="0"/>
          <a:ext cx="1472050" cy="821349"/>
        </a:xfrm>
        <a:prstGeom prst="trapezoid">
          <a:avLst>
            <a:gd name="adj" fmla="val 8961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ВЫСШИЙ КЛАСС</a:t>
          </a:r>
          <a:endParaRPr lang="ru-RU" sz="2600" kern="1200" dirty="0"/>
        </a:p>
      </dsp:txBody>
      <dsp:txXfrm>
        <a:off x="1472050" y="0"/>
        <a:ext cx="1472050" cy="821349"/>
      </dsp:txXfrm>
    </dsp:sp>
    <dsp:sp modelId="{E3BE7B45-A5B2-4DE5-BB4C-C518CE711D5C}">
      <dsp:nvSpPr>
        <dsp:cNvPr id="0" name=""/>
        <dsp:cNvSpPr/>
      </dsp:nvSpPr>
      <dsp:spPr>
        <a:xfrm>
          <a:off x="736025" y="821349"/>
          <a:ext cx="2944101" cy="821349"/>
        </a:xfrm>
        <a:prstGeom prst="trapezoid">
          <a:avLst>
            <a:gd name="adj" fmla="val 89612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СРЕДНИЙ КЛАСС</a:t>
          </a:r>
          <a:endParaRPr lang="ru-RU" sz="2600" kern="1200" dirty="0"/>
        </a:p>
      </dsp:txBody>
      <dsp:txXfrm>
        <a:off x="1251243" y="821349"/>
        <a:ext cx="1913665" cy="821349"/>
      </dsp:txXfrm>
    </dsp:sp>
    <dsp:sp modelId="{4B44975A-D7ED-4929-A360-3A97E0CA4E67}">
      <dsp:nvSpPr>
        <dsp:cNvPr id="0" name=""/>
        <dsp:cNvSpPr/>
      </dsp:nvSpPr>
      <dsp:spPr>
        <a:xfrm>
          <a:off x="0" y="1642698"/>
          <a:ext cx="4416152" cy="821349"/>
        </a:xfrm>
        <a:prstGeom prst="trapezoid">
          <a:avLst>
            <a:gd name="adj" fmla="val 89612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НИЗШИЙ КЛАСС</a:t>
          </a:r>
          <a:endParaRPr lang="ru-RU" sz="2600" kern="1200" dirty="0"/>
        </a:p>
      </dsp:txBody>
      <dsp:txXfrm>
        <a:off x="772826" y="1642698"/>
        <a:ext cx="2870498" cy="82134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3D201C-23E9-477A-BEB5-19C6CEFB5C7D}">
      <dsp:nvSpPr>
        <dsp:cNvPr id="0" name=""/>
        <dsp:cNvSpPr/>
      </dsp:nvSpPr>
      <dsp:spPr>
        <a:xfrm>
          <a:off x="6807078" y="2446606"/>
          <a:ext cx="91440" cy="455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C8013E-B904-42D3-8AE2-F9C47D7F0E43}">
      <dsp:nvSpPr>
        <dsp:cNvPr id="0" name=""/>
        <dsp:cNvSpPr/>
      </dsp:nvSpPr>
      <dsp:spPr>
        <a:xfrm>
          <a:off x="4938560" y="996571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411"/>
              </a:lnTo>
              <a:lnTo>
                <a:pt x="1914238" y="310411"/>
              </a:lnTo>
              <a:lnTo>
                <a:pt x="1914238" y="45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4CE42A-6AD4-48CD-866D-85BF84A9FB27}">
      <dsp:nvSpPr>
        <dsp:cNvPr id="0" name=""/>
        <dsp:cNvSpPr/>
      </dsp:nvSpPr>
      <dsp:spPr>
        <a:xfrm>
          <a:off x="3024321" y="2446606"/>
          <a:ext cx="1905232" cy="45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448"/>
              </a:lnTo>
              <a:lnTo>
                <a:pt x="1905232" y="312448"/>
              </a:lnTo>
              <a:lnTo>
                <a:pt x="1905232" y="4575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62473-B61E-4CFA-9BEF-3FA977EB1D29}">
      <dsp:nvSpPr>
        <dsp:cNvPr id="0" name=""/>
        <dsp:cNvSpPr/>
      </dsp:nvSpPr>
      <dsp:spPr>
        <a:xfrm>
          <a:off x="2978601" y="2446606"/>
          <a:ext cx="91440" cy="455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1345D-7F05-42DD-A6EB-453982E9C02C}">
      <dsp:nvSpPr>
        <dsp:cNvPr id="0" name=""/>
        <dsp:cNvSpPr/>
      </dsp:nvSpPr>
      <dsp:spPr>
        <a:xfrm>
          <a:off x="1110083" y="2446606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1914238" y="0"/>
              </a:moveTo>
              <a:lnTo>
                <a:pt x="1914238" y="310411"/>
              </a:lnTo>
              <a:lnTo>
                <a:pt x="0" y="310411"/>
              </a:lnTo>
              <a:lnTo>
                <a:pt x="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3BAB4-2153-44EA-9022-6E5108889AA5}">
      <dsp:nvSpPr>
        <dsp:cNvPr id="0" name=""/>
        <dsp:cNvSpPr/>
      </dsp:nvSpPr>
      <dsp:spPr>
        <a:xfrm>
          <a:off x="3024321" y="996571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1914238" y="0"/>
              </a:moveTo>
              <a:lnTo>
                <a:pt x="1914238" y="310411"/>
              </a:lnTo>
              <a:lnTo>
                <a:pt x="0" y="310411"/>
              </a:lnTo>
              <a:lnTo>
                <a:pt x="0" y="45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6FFBA-ACA7-48EE-B843-193930CC0645}">
      <dsp:nvSpPr>
        <dsp:cNvPr id="0" name=""/>
        <dsp:cNvSpPr/>
      </dsp:nvSpPr>
      <dsp:spPr>
        <a:xfrm>
          <a:off x="4155462" y="2037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A5579-3483-44FC-BAD6-B1EF1A8DB238}">
      <dsp:nvSpPr>
        <dsp:cNvPr id="0" name=""/>
        <dsp:cNvSpPr/>
      </dsp:nvSpPr>
      <dsp:spPr>
        <a:xfrm>
          <a:off x="4329484" y="167357"/>
          <a:ext cx="1566195" cy="994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Типы стратификации</a:t>
          </a:r>
          <a:endParaRPr lang="ru-RU" sz="1600" b="1" kern="1200" dirty="0"/>
        </a:p>
      </dsp:txBody>
      <dsp:txXfrm>
        <a:off x="4329484" y="167357"/>
        <a:ext cx="1566195" cy="994533"/>
      </dsp:txXfrm>
    </dsp:sp>
    <dsp:sp modelId="{8B8CD88C-2C8D-480F-A389-7909C2F3B927}">
      <dsp:nvSpPr>
        <dsp:cNvPr id="0" name=""/>
        <dsp:cNvSpPr/>
      </dsp:nvSpPr>
      <dsp:spPr>
        <a:xfrm>
          <a:off x="2241224" y="1452072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23035-7873-4B85-95DD-BB6D3BD4A640}">
      <dsp:nvSpPr>
        <dsp:cNvPr id="0" name=""/>
        <dsp:cNvSpPr/>
      </dsp:nvSpPr>
      <dsp:spPr>
        <a:xfrm>
          <a:off x="2415246" y="1617393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2415246" y="1617393"/>
        <a:ext cx="1566195" cy="994533"/>
      </dsp:txXfrm>
    </dsp:sp>
    <dsp:sp modelId="{FE763075-A940-43FA-B3AE-4C992D1F69D4}">
      <dsp:nvSpPr>
        <dsp:cNvPr id="0" name=""/>
        <dsp:cNvSpPr/>
      </dsp:nvSpPr>
      <dsp:spPr>
        <a:xfrm>
          <a:off x="326985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32B8B-90BA-4A72-A5B5-AE19BDFCD130}">
      <dsp:nvSpPr>
        <dsp:cNvPr id="0" name=""/>
        <dsp:cNvSpPr/>
      </dsp:nvSpPr>
      <dsp:spPr>
        <a:xfrm>
          <a:off x="501007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501007" y="3067428"/>
        <a:ext cx="1566195" cy="994533"/>
      </dsp:txXfrm>
    </dsp:sp>
    <dsp:sp modelId="{06F7AA4F-34E0-4899-8DD1-583EB04B6A72}">
      <dsp:nvSpPr>
        <dsp:cNvPr id="0" name=""/>
        <dsp:cNvSpPr/>
      </dsp:nvSpPr>
      <dsp:spPr>
        <a:xfrm>
          <a:off x="2241224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D5EF7-6625-4AB6-B1A8-5628128EE02D}">
      <dsp:nvSpPr>
        <dsp:cNvPr id="0" name=""/>
        <dsp:cNvSpPr/>
      </dsp:nvSpPr>
      <dsp:spPr>
        <a:xfrm>
          <a:off x="2415246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2415246" y="3067428"/>
        <a:ext cx="1566195" cy="994533"/>
      </dsp:txXfrm>
    </dsp:sp>
    <dsp:sp modelId="{5A17A7E2-8CD7-4519-9847-74B4249BBAA9}">
      <dsp:nvSpPr>
        <dsp:cNvPr id="0" name=""/>
        <dsp:cNvSpPr/>
      </dsp:nvSpPr>
      <dsp:spPr>
        <a:xfrm>
          <a:off x="4146457" y="2904145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79D13-6BA9-469B-9A41-0C64ED80F441}">
      <dsp:nvSpPr>
        <dsp:cNvPr id="0" name=""/>
        <dsp:cNvSpPr/>
      </dsp:nvSpPr>
      <dsp:spPr>
        <a:xfrm>
          <a:off x="4320478" y="3069466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4320478" y="3069466"/>
        <a:ext cx="1566195" cy="994533"/>
      </dsp:txXfrm>
    </dsp:sp>
    <dsp:sp modelId="{6DDE6779-3E03-487C-A762-91E9E03AC494}">
      <dsp:nvSpPr>
        <dsp:cNvPr id="0" name=""/>
        <dsp:cNvSpPr/>
      </dsp:nvSpPr>
      <dsp:spPr>
        <a:xfrm>
          <a:off x="6069701" y="1452072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2AB3B-1C92-4225-99BC-49BC16AF8061}">
      <dsp:nvSpPr>
        <dsp:cNvPr id="0" name=""/>
        <dsp:cNvSpPr/>
      </dsp:nvSpPr>
      <dsp:spPr>
        <a:xfrm>
          <a:off x="6243722" y="1617393"/>
          <a:ext cx="1566195" cy="99453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6243722" y="1617393"/>
        <a:ext cx="1566195" cy="994533"/>
      </dsp:txXfrm>
    </dsp:sp>
    <dsp:sp modelId="{E3767B5E-5429-4DBA-A03B-6A2F27A6CFDF}">
      <dsp:nvSpPr>
        <dsp:cNvPr id="0" name=""/>
        <dsp:cNvSpPr/>
      </dsp:nvSpPr>
      <dsp:spPr>
        <a:xfrm>
          <a:off x="6069701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AA1E2-14A1-488E-9E6F-F28D9BEDB4A2}">
      <dsp:nvSpPr>
        <dsp:cNvPr id="0" name=""/>
        <dsp:cNvSpPr/>
      </dsp:nvSpPr>
      <dsp:spPr>
        <a:xfrm>
          <a:off x="6243722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6243722" y="3067428"/>
        <a:ext cx="1566195" cy="99453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3D201C-23E9-477A-BEB5-19C6CEFB5C7D}">
      <dsp:nvSpPr>
        <dsp:cNvPr id="0" name=""/>
        <dsp:cNvSpPr/>
      </dsp:nvSpPr>
      <dsp:spPr>
        <a:xfrm>
          <a:off x="6807078" y="2446606"/>
          <a:ext cx="91440" cy="455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C8013E-B904-42D3-8AE2-F9C47D7F0E43}">
      <dsp:nvSpPr>
        <dsp:cNvPr id="0" name=""/>
        <dsp:cNvSpPr/>
      </dsp:nvSpPr>
      <dsp:spPr>
        <a:xfrm>
          <a:off x="4938560" y="996571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411"/>
              </a:lnTo>
              <a:lnTo>
                <a:pt x="1914238" y="310411"/>
              </a:lnTo>
              <a:lnTo>
                <a:pt x="1914238" y="45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4CE42A-6AD4-48CD-866D-85BF84A9FB27}">
      <dsp:nvSpPr>
        <dsp:cNvPr id="0" name=""/>
        <dsp:cNvSpPr/>
      </dsp:nvSpPr>
      <dsp:spPr>
        <a:xfrm>
          <a:off x="3024321" y="2446606"/>
          <a:ext cx="1905232" cy="45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448"/>
              </a:lnTo>
              <a:lnTo>
                <a:pt x="1905232" y="312448"/>
              </a:lnTo>
              <a:lnTo>
                <a:pt x="1905232" y="4575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62473-B61E-4CFA-9BEF-3FA977EB1D29}">
      <dsp:nvSpPr>
        <dsp:cNvPr id="0" name=""/>
        <dsp:cNvSpPr/>
      </dsp:nvSpPr>
      <dsp:spPr>
        <a:xfrm>
          <a:off x="2978601" y="2446606"/>
          <a:ext cx="91440" cy="455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1345D-7F05-42DD-A6EB-453982E9C02C}">
      <dsp:nvSpPr>
        <dsp:cNvPr id="0" name=""/>
        <dsp:cNvSpPr/>
      </dsp:nvSpPr>
      <dsp:spPr>
        <a:xfrm>
          <a:off x="1110083" y="2446606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1914238" y="0"/>
              </a:moveTo>
              <a:lnTo>
                <a:pt x="1914238" y="310411"/>
              </a:lnTo>
              <a:lnTo>
                <a:pt x="0" y="310411"/>
              </a:lnTo>
              <a:lnTo>
                <a:pt x="0" y="45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3BAB4-2153-44EA-9022-6E5108889AA5}">
      <dsp:nvSpPr>
        <dsp:cNvPr id="0" name=""/>
        <dsp:cNvSpPr/>
      </dsp:nvSpPr>
      <dsp:spPr>
        <a:xfrm>
          <a:off x="3024321" y="996571"/>
          <a:ext cx="1914238" cy="455501"/>
        </a:xfrm>
        <a:custGeom>
          <a:avLst/>
          <a:gdLst/>
          <a:ahLst/>
          <a:cxnLst/>
          <a:rect l="0" t="0" r="0" b="0"/>
          <a:pathLst>
            <a:path>
              <a:moveTo>
                <a:pt x="1914238" y="0"/>
              </a:moveTo>
              <a:lnTo>
                <a:pt x="1914238" y="310411"/>
              </a:lnTo>
              <a:lnTo>
                <a:pt x="0" y="310411"/>
              </a:lnTo>
              <a:lnTo>
                <a:pt x="0" y="455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6FFBA-ACA7-48EE-B843-193930CC0645}">
      <dsp:nvSpPr>
        <dsp:cNvPr id="0" name=""/>
        <dsp:cNvSpPr/>
      </dsp:nvSpPr>
      <dsp:spPr>
        <a:xfrm>
          <a:off x="4155462" y="2037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A5579-3483-44FC-BAD6-B1EF1A8DB238}">
      <dsp:nvSpPr>
        <dsp:cNvPr id="0" name=""/>
        <dsp:cNvSpPr/>
      </dsp:nvSpPr>
      <dsp:spPr>
        <a:xfrm>
          <a:off x="4329484" y="167357"/>
          <a:ext cx="1566195" cy="994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Типы стратификации</a:t>
          </a:r>
          <a:endParaRPr lang="ru-RU" sz="1600" b="1" kern="1200" dirty="0"/>
        </a:p>
      </dsp:txBody>
      <dsp:txXfrm>
        <a:off x="4329484" y="167357"/>
        <a:ext cx="1566195" cy="994533"/>
      </dsp:txXfrm>
    </dsp:sp>
    <dsp:sp modelId="{8B8CD88C-2C8D-480F-A389-7909C2F3B927}">
      <dsp:nvSpPr>
        <dsp:cNvPr id="0" name=""/>
        <dsp:cNvSpPr/>
      </dsp:nvSpPr>
      <dsp:spPr>
        <a:xfrm>
          <a:off x="2241224" y="1452072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23035-7873-4B85-95DD-BB6D3BD4A640}">
      <dsp:nvSpPr>
        <dsp:cNvPr id="0" name=""/>
        <dsp:cNvSpPr/>
      </dsp:nvSpPr>
      <dsp:spPr>
        <a:xfrm>
          <a:off x="2415246" y="1617393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Закрытые общества</a:t>
          </a:r>
          <a:endParaRPr lang="ru-RU" sz="1600" b="1" kern="1200" dirty="0"/>
        </a:p>
      </dsp:txBody>
      <dsp:txXfrm>
        <a:off x="2415246" y="1617393"/>
        <a:ext cx="1566195" cy="994533"/>
      </dsp:txXfrm>
    </dsp:sp>
    <dsp:sp modelId="{FE763075-A940-43FA-B3AE-4C992D1F69D4}">
      <dsp:nvSpPr>
        <dsp:cNvPr id="0" name=""/>
        <dsp:cNvSpPr/>
      </dsp:nvSpPr>
      <dsp:spPr>
        <a:xfrm>
          <a:off x="326985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32B8B-90BA-4A72-A5B5-AE19BDFCD130}">
      <dsp:nvSpPr>
        <dsp:cNvPr id="0" name=""/>
        <dsp:cNvSpPr/>
      </dsp:nvSpPr>
      <dsp:spPr>
        <a:xfrm>
          <a:off x="501007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касты</a:t>
          </a:r>
          <a:endParaRPr lang="ru-RU" sz="1600" b="1" kern="1200" dirty="0"/>
        </a:p>
      </dsp:txBody>
      <dsp:txXfrm>
        <a:off x="501007" y="3067428"/>
        <a:ext cx="1566195" cy="994533"/>
      </dsp:txXfrm>
    </dsp:sp>
    <dsp:sp modelId="{06F7AA4F-34E0-4899-8DD1-583EB04B6A72}">
      <dsp:nvSpPr>
        <dsp:cNvPr id="0" name=""/>
        <dsp:cNvSpPr/>
      </dsp:nvSpPr>
      <dsp:spPr>
        <a:xfrm>
          <a:off x="2241224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D5EF7-6625-4AB6-B1A8-5628128EE02D}">
      <dsp:nvSpPr>
        <dsp:cNvPr id="0" name=""/>
        <dsp:cNvSpPr/>
      </dsp:nvSpPr>
      <dsp:spPr>
        <a:xfrm>
          <a:off x="2415246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рабство</a:t>
          </a:r>
          <a:endParaRPr lang="ru-RU" sz="1600" b="1" kern="1200" dirty="0"/>
        </a:p>
      </dsp:txBody>
      <dsp:txXfrm>
        <a:off x="2415246" y="3067428"/>
        <a:ext cx="1566195" cy="994533"/>
      </dsp:txXfrm>
    </dsp:sp>
    <dsp:sp modelId="{5A17A7E2-8CD7-4519-9847-74B4249BBAA9}">
      <dsp:nvSpPr>
        <dsp:cNvPr id="0" name=""/>
        <dsp:cNvSpPr/>
      </dsp:nvSpPr>
      <dsp:spPr>
        <a:xfrm>
          <a:off x="4146457" y="2904145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79D13-6BA9-469B-9A41-0C64ED80F441}">
      <dsp:nvSpPr>
        <dsp:cNvPr id="0" name=""/>
        <dsp:cNvSpPr/>
      </dsp:nvSpPr>
      <dsp:spPr>
        <a:xfrm>
          <a:off x="4320478" y="3069466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сословия</a:t>
          </a:r>
          <a:endParaRPr lang="ru-RU" sz="1600" b="1" kern="1200" dirty="0"/>
        </a:p>
      </dsp:txBody>
      <dsp:txXfrm>
        <a:off x="4320478" y="3069466"/>
        <a:ext cx="1566195" cy="994533"/>
      </dsp:txXfrm>
    </dsp:sp>
    <dsp:sp modelId="{6DDE6779-3E03-487C-A762-91E9E03AC494}">
      <dsp:nvSpPr>
        <dsp:cNvPr id="0" name=""/>
        <dsp:cNvSpPr/>
      </dsp:nvSpPr>
      <dsp:spPr>
        <a:xfrm>
          <a:off x="6069701" y="1452072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2AB3B-1C92-4225-99BC-49BC16AF8061}">
      <dsp:nvSpPr>
        <dsp:cNvPr id="0" name=""/>
        <dsp:cNvSpPr/>
      </dsp:nvSpPr>
      <dsp:spPr>
        <a:xfrm>
          <a:off x="6243722" y="1617393"/>
          <a:ext cx="1566195" cy="99453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Открытые общества</a:t>
          </a:r>
          <a:endParaRPr lang="ru-RU" sz="1600" b="1" kern="1200" dirty="0"/>
        </a:p>
      </dsp:txBody>
      <dsp:txXfrm>
        <a:off x="6243722" y="1617393"/>
        <a:ext cx="1566195" cy="994533"/>
      </dsp:txXfrm>
    </dsp:sp>
    <dsp:sp modelId="{E3767B5E-5429-4DBA-A03B-6A2F27A6CFDF}">
      <dsp:nvSpPr>
        <dsp:cNvPr id="0" name=""/>
        <dsp:cNvSpPr/>
      </dsp:nvSpPr>
      <dsp:spPr>
        <a:xfrm>
          <a:off x="6069701" y="2902108"/>
          <a:ext cx="1566195" cy="99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AA1E2-14A1-488E-9E6F-F28D9BEDB4A2}">
      <dsp:nvSpPr>
        <dsp:cNvPr id="0" name=""/>
        <dsp:cNvSpPr/>
      </dsp:nvSpPr>
      <dsp:spPr>
        <a:xfrm>
          <a:off x="6243722" y="3067428"/>
          <a:ext cx="1566195" cy="99453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классы</a:t>
          </a:r>
          <a:endParaRPr lang="ru-RU" sz="1600" b="1" kern="1200" dirty="0"/>
        </a:p>
      </dsp:txBody>
      <dsp:txXfrm>
        <a:off x="6243722" y="3067428"/>
        <a:ext cx="1566195" cy="9945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EFE04-0ADF-47D4-8171-6D451E8FC83A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8F709-8ADD-4214-A20F-93E1155B9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СОЦИАЛЬНАЯ СТРАТИФИКАЦИЯ СОЦИАЛЬНАЯ МОБИЛЬНОСТЬ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060848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6633"/>
                </a:solidFill>
              </a:rPr>
              <a:t>ОЖИДАЕМЫЕ РЕЗУЛЬТАТЫ:</a:t>
            </a:r>
            <a:endParaRPr lang="ru-RU" sz="2000" b="1" dirty="0">
              <a:solidFill>
                <a:srgbClr val="99663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996952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ИЗУЧИВ ТЕМУ, Я СМОГУ: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6633"/>
                </a:solidFill>
              </a:rPr>
              <a:t>НАЗЫВАТЬ ПРИЗНАКИ  СОЦИАЛЬНОЙ СТРАТИФИКАЦИИ И СОЦИАЛЬНОЙ МОБИЛЬНОСТИ;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6633"/>
                </a:solidFill>
              </a:rPr>
              <a:t>НАЗЫВАТЬ ПРИНЦИПЫ СОЦИАЛЬНОЙ СТРАТИФИКАЦИИ;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6633"/>
                </a:solidFill>
              </a:rPr>
              <a:t>ОПРЕДЕЛЯТЬ РОЛЬ СОЦИАЛЬНОЙ СТРАТИФИКАЦИИ И СОЦИАЛЬНОЙ МОБИЛЬНОСТИ В РАЗВИИТИИ ОБЩЕСТВА;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996633"/>
                </a:solidFill>
              </a:rPr>
              <a:t>ОПРЕДЕЛЯТЬ СВЯЗЬ СОЦИАЛЬНОЙ СТРАТИФИКАЦИИ И СОЦИАЛЬНОЙ МОБИЛЬНОСТИ С  СОЦИАЛЬНЫМ СТАТУСОМ И СОЦИАЛЬНОЙ РОЛЬЮ.</a:t>
            </a:r>
            <a:endParaRPr lang="ru-RU" b="1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620688"/>
          <a:ext cx="856895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188640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Универсальная стратификация современных обществ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725144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6633"/>
                </a:solidFill>
              </a:rPr>
              <a:t>Социальная мобильность </a:t>
            </a:r>
            <a:endParaRPr lang="ru-RU" sz="2400" b="1" dirty="0">
              <a:solidFill>
                <a:srgbClr val="996633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4211960" y="4797152"/>
            <a:ext cx="4248472" cy="720080"/>
          </a:xfrm>
          <a:prstGeom prst="rightArrow">
            <a:avLst/>
          </a:prstGeom>
          <a:solidFill>
            <a:srgbClr val="D4A97E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горизонтальная </a:t>
            </a:r>
            <a:endParaRPr lang="ru-RU" sz="2400" b="1" dirty="0"/>
          </a:p>
        </p:txBody>
      </p:sp>
      <p:sp>
        <p:nvSpPr>
          <p:cNvPr id="4" name="Двойная стрелка вверх/вниз 3"/>
          <p:cNvSpPr/>
          <p:nvPr/>
        </p:nvSpPr>
        <p:spPr>
          <a:xfrm>
            <a:off x="1259632" y="620688"/>
            <a:ext cx="720080" cy="4752528"/>
          </a:xfrm>
          <a:prstGeom prst="upDownArrow">
            <a:avLst/>
          </a:prstGeom>
          <a:solidFill>
            <a:srgbClr val="D4A97E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вертикальная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7647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восходящая</a:t>
            </a:r>
            <a:endParaRPr lang="ru-RU" b="1" dirty="0">
              <a:solidFill>
                <a:srgbClr val="99663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537321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нисходящая</a:t>
            </a:r>
            <a:endParaRPr lang="ru-RU" b="1" dirty="0">
              <a:solidFill>
                <a:srgbClr val="996633"/>
              </a:solidFill>
            </a:endParaRPr>
          </a:p>
        </p:txBody>
      </p:sp>
      <p:cxnSp>
        <p:nvCxnSpPr>
          <p:cNvPr id="8" name="Прямая со стрелкой 7"/>
          <p:cNvCxnSpPr>
            <a:stCxn id="2" idx="0"/>
          </p:cNvCxnSpPr>
          <p:nvPr/>
        </p:nvCxnSpPr>
        <p:spPr>
          <a:xfrm flipH="1" flipV="1">
            <a:off x="2771800" y="2924944"/>
            <a:ext cx="288032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0"/>
          </p:cNvCxnSpPr>
          <p:nvPr/>
        </p:nvCxnSpPr>
        <p:spPr>
          <a:xfrm flipV="1">
            <a:off x="3059832" y="3284984"/>
            <a:ext cx="1008112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35896" y="29249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групповая </a:t>
            </a:r>
            <a:endParaRPr lang="ru-RU" b="1" dirty="0">
              <a:solidFill>
                <a:srgbClr val="99663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25649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индивидуальная</a:t>
            </a:r>
            <a:endParaRPr lang="ru-RU" b="1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ПОДВЕДЁМ  ИТОГИ</a:t>
            </a:r>
            <a:endParaRPr lang="ru-RU" b="1" dirty="0">
              <a:solidFill>
                <a:srgbClr val="99663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1277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СВЯЗАНЫ МЕЖДУ СОБОЙ  СОЦИАЛЬНАЯ МОБИЛЬНОСТЬ И СОЦИАЛЬНАЯ СТРАТИФИКАЦИЯ?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475656" y="1916832"/>
          <a:ext cx="4416152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Двойная стрелка вверх/вниз 4"/>
          <p:cNvSpPr/>
          <p:nvPr/>
        </p:nvSpPr>
        <p:spPr>
          <a:xfrm>
            <a:off x="5724128" y="1916832"/>
            <a:ext cx="1368152" cy="2520280"/>
          </a:xfrm>
          <a:prstGeom prst="up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СОЦИАЛЬНАЯ МОБИЛЬНОСТЬ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549676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6633"/>
                </a:solidFill>
              </a:rPr>
              <a:t>Изобилие  у человека или общества материальных и нематериальных ценностей… </a:t>
            </a:r>
          </a:p>
          <a:p>
            <a:r>
              <a:rPr lang="ru-RU" b="1" dirty="0" smtClean="0">
                <a:solidFill>
                  <a:srgbClr val="996633"/>
                </a:solidFill>
              </a:rPr>
              <a:t>Способность   и возможность осуществлять свою волю, оказывать воздействие на деятельность и поведение людей с помощью различных средств … Значимость,  привлекательность, приписываемая в общественном сознании различным сторонам деятельности людей….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богатство, власть, престиж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5536" y="476672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5229200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6633"/>
                </a:solidFill>
              </a:rPr>
              <a:t>Заполните пропуски в схеме</a:t>
            </a:r>
            <a:endParaRPr lang="ru-RU" sz="2400" b="1" dirty="0">
              <a:solidFill>
                <a:srgbClr val="996633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47936" y="629072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2358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ru.wikipedia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5670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yaneuch.ru/cat_08/shpargalka-po-sociologii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35010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enc-dic.com/polytology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4005064"/>
            <a:ext cx="187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socio.rin.ru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177281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Ресурсы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58052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составлена Косяковой Н.С., учителем истории, обществознания и английского языка.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2b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16216" y="332656"/>
            <a:ext cx="2062629" cy="2940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804248" y="3212976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Э. Дюркгейм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04664"/>
            <a:ext cx="6192688" cy="3416320"/>
          </a:xfrm>
          <a:prstGeom prst="rect">
            <a:avLst/>
          </a:prstGeom>
          <a:ln w="2857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bliqueTopLef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Принципы социологии: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общество — часть объективной реальности, включенной в общий порядок природы и имеющей свои специфические законы;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общество первично по отношению к составляющим его людям;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изучаемые социологией социальные факты объективны и независимы от человеческого произвола.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4005064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Работа «О разделении общественного труда»: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Критерий оценки положения человека в обществе – социальная важность деятельности, которая осуществляется в рамках статуса. 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Индивид занимает ту позицию, которую заслуживает: талантливые выполняют наиболее важные функции.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eb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531" y="476672"/>
            <a:ext cx="1696606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7544" y="278092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М. Вебер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88640"/>
            <a:ext cx="6912768" cy="3785652"/>
          </a:xfrm>
          <a:prstGeom prst="rect">
            <a:avLst/>
          </a:prstGeom>
          <a:scene3d>
            <a:camera prst="obliqueBottomLeft"/>
            <a:lightRig rig="threePt" dir="t"/>
          </a:scene3d>
        </p:spPr>
        <p:txBody>
          <a:bodyPr wrap="square">
            <a:spAutoFit/>
          </a:bodyPr>
          <a:lstStyle/>
          <a:p>
            <a:pPr marL="720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Свою концепцию Вебер называл «понимающей социологией». Социология анализирует социальное действие и пытается объяснить его причину. В социологии находят своё отражение всё многообразие идей и мировоззрений, регулирующих человеческую деятельность. Вебер не стремился строить социологию по образцу естественных наук, относя её к гуманитарным наукам, которые составляют автономную область знания.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36510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Критерием роли людей в обществе выступают не различия в их способностях, а обладание ими богатством, властью и престижем.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60648"/>
            <a:ext cx="8640960" cy="1634490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Богатство — изобилие у человека или общества материальных и нематериальных ценностей, таких, как деньги, средства производства, недвижимость или личное имущество. К богатству можно также отнести доступ к здравоохранению, образованию и культуре. В социологии богатым считается тот человек, который обладает значительными ценностями по отношению к другим членам общества.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276872"/>
            <a:ext cx="8640960" cy="1133535"/>
          </a:xfrm>
          <a:prstGeom prst="round2DiagRect">
            <a:avLst>
              <a:gd name="adj1" fmla="val 2230"/>
              <a:gd name="adj2" fmla="val 1894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Власть - это способность и возможность осуществлять свою волю, оказывать воздействие на деятельность и поведение людей с помощью различных средств (силы, авторитета, традиций, права, денег).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789040"/>
            <a:ext cx="8640960" cy="2485787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6633"/>
                </a:solidFill>
              </a:rPr>
              <a:t> Социальный престиж- значимость, привлекательность, приписываемая в общественном сознании различным сторонам деятельности людей: социальному положению, профессии, действиям людей, их психологическим качествам( инициативность, интеллектуальность), физическим достоинствам (красота),различным благам, а также социальным группам, институтам, организациям. Тесно переплетается с авторитетом, уважением, влиянием.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3808" y="1196752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Богатство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власть 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престиж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Разнообразие отношений, ролей, позиций приводят к различиям между людьми в каждом конкретном обществе.  </a:t>
            </a:r>
          </a:p>
          <a:p>
            <a:pPr indent="4572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Для описания системы неравенства между группами людей в социологии широко применяют понятие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«социальная стратификация».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pPr indent="4572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обществознании  strata, stratification (стратификация) -деление на общественные слои («пласты»).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Поль\Desktop\mu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645024"/>
            <a:ext cx="2376264" cy="2909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717032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209477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5536" y="314096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Предложите критерии для социальной стратификации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36724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Стратификация подразумевает, что определенные социальные различия между людьми приобретают характер иерархического ранжирования. </a:t>
            </a:r>
          </a:p>
          <a:p>
            <a:pPr indent="45720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самом общем виде неравенство означает, что люди живут в условиях, при которых они имеют неравный доступ к ограниченным ресурсам материального и духовного потребления.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2656"/>
            <a:ext cx="4418856" cy="605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теории стратификации постоянно обсуждается проблема равенства — неравенства. 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467544" y="1628800"/>
          <a:ext cx="806489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2160" y="5157192"/>
            <a:ext cx="2843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Перемещения из одной страты в другую официально никак не ограничены.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95536" y="476672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авая фигурная скобка 3"/>
          <p:cNvSpPr/>
          <p:nvPr/>
        </p:nvSpPr>
        <p:spPr>
          <a:xfrm rot="5400000">
            <a:off x="3102694" y="3458146"/>
            <a:ext cx="648072" cy="28940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5229200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оциальные перемещения из низших страт в высшие либо полностью запрещены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либо существенно ограничены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Соотнесите содержание левого и правого столбцов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195456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сословие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рабство</a:t>
            </a:r>
          </a:p>
          <a:p>
            <a:pPr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аста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класс</a:t>
            </a:r>
          </a:p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67744" y="1052736"/>
            <a:ext cx="6563072" cy="504056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большая социальная группа людей, владеющих либо не владеющих средствами производства, занимающая определенное место в системе общественного разделения труда и характеризующаяся специфическим способом получения дохода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социальная группа, обладающая закрепленными обычаями или юридическим законом и передаваемыми по наследству правами и обязанностями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социальная группа, членством в которой человек обязан исключительно своим рождением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экономическая, социальная и юридическая форма закрепощения людей, граничащая с полным бесправием и крайней степенью неравенства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07704" y="1412776"/>
            <a:ext cx="504056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835696" y="1916832"/>
            <a:ext cx="576064" cy="30963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547664" y="2420888"/>
            <a:ext cx="864096" cy="1872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475656" y="1340768"/>
            <a:ext cx="936104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716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Соотнесите содержание левого и правого столбцов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</dc:creator>
  <cp:lastModifiedBy>Поль</cp:lastModifiedBy>
  <cp:revision>46</cp:revision>
  <dcterms:created xsi:type="dcterms:W3CDTF">2012-12-08T14:57:43Z</dcterms:created>
  <dcterms:modified xsi:type="dcterms:W3CDTF">2012-12-09T16:15:29Z</dcterms:modified>
</cp:coreProperties>
</file>