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6" r:id="rId5"/>
    <p:sldId id="275" r:id="rId6"/>
    <p:sldId id="261" r:id="rId7"/>
    <p:sldId id="262" r:id="rId8"/>
    <p:sldId id="264" r:id="rId9"/>
    <p:sldId id="266" r:id="rId10"/>
    <p:sldId id="271" r:id="rId11"/>
    <p:sldId id="269" r:id="rId12"/>
    <p:sldId id="272" r:id="rId13"/>
    <p:sldId id="278" r:id="rId14"/>
    <p:sldId id="263" r:id="rId15"/>
    <p:sldId id="267" r:id="rId16"/>
  </p:sldIdLst>
  <p:sldSz cx="9144000" cy="6858000" type="screen4x3"/>
  <p:notesSz cx="6858000" cy="100139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text=%D0%92%D1%80%D0%B5%D0%B4%20%D0%BA%D1%83%D1%80%D0%B5%D0%BD%D0%B8%D1%8F%20%D0%B4%D0%BB%D1%8F%20%D0%B4%D0%B5%D1%82%D0%B5%D0%B9%20-%D0%BA%D0%B0%D1%80%D1%82%D0%B8%D0%BD%D0%BA%D0%B8&amp;img_url=www.sk3000.com.ua/images/material-gallery/432/367-0.gif&amp;spsite=fake-005-2817750.ru&amp;p=2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ed=1&amp;img_url=bms.24open.ru/images/e3725576ae2bf8326cae3458f7ecc4c1&amp;rpt=simage&amp;text=%D0%94%D0%B5%D1%82%D1%81%D0%BA%D0%B8%D0%B5%20%D1%80%D0%B8%D1%81%D1%83%D0%BD%D0%BA%D0%B8%20%D0%BE%20%D0%B2%D1%80%D0%B5%D0%B4%D0%B5%20%D0%BA%D1%83%D1%80%D0%B5%D0%BD%D0%B8%D1%8F&amp;spsite=fake-018-12247402.ru&amp;p=3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hyperlink" Target="http://news.mail.ru/pic/ea/09/317463_source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neky.ru/uploads/posts/2008-11/1227627685_childrens-drawings-of-the-dangers-of-smoking-004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petrsu.karelia.ru/Structure/NewsPaper/2008/1128/17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rpt=simage&amp;text=%D1%85%D1%80%D0%B8%D1%81%D1%82%D0%BE%D1%84%D0%BE%D1%80%20%D0%BA%D0%BE%D0%BB%D1%83%D0%BC%D0%B1%20%D1%84%D0%BE%D1%82%D0%BE&amp;img_url=img0.liveinternet.ru/images/attach/b/0/1592/1592612_kolumb2.jpg&amp;spsite=fake-033-888116.ru&amp;p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rpt=simage&amp;text=%D1%82%D0%B0%D0%B1%D0%B0%D0%BA%20-%D1%80%D0%B0%D1%81%D1%82%D0%B5%D0%BD%D0%B8%D0%B5%20%D0%B2%20%D0%BA%D0%B0%D1%80%D1%82%D0%B8%D0%BD%D0%BA%D0%B0%D1%85&amp;img_url=www.medical-enc.ru/18/images/tabak.jpg&amp;spsite=www.medical-enc.ru&amp;p=17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ed=1&amp;rpt=simage&amp;text=%D0%9F%D1%91%D1%82%D1%80%201%20%D1%84%D0%BE%D1%82%D0%BE&amp;img_url=www.echo.msk.ru/att/element-633163-misc-petr.jpg&amp;spsite=fake-000-6873428.ru&amp;p=1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tihi.ru/pics/2009/11/15/1447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eky.ru/uploads/posts/2009-04/1240301180_kids-pictures-no-smoking-003-neky.ru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00240"/>
            <a:ext cx="8229600" cy="1828800"/>
          </a:xfrm>
        </p:spPr>
        <p:txBody>
          <a:bodyPr>
            <a:noAutofit/>
          </a:bodyPr>
          <a:lstStyle/>
          <a:p>
            <a:r>
              <a:rPr lang="ru-RU" sz="800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800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9600" smtClean="0">
                <a:solidFill>
                  <a:schemeClr val="accent6">
                    <a:lumMod val="50000"/>
                  </a:schemeClr>
                </a:solidFill>
              </a:rPr>
              <a:t>О  вреде курения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http://im7-tub.yandex.net/i?id=86576099-0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857628"/>
            <a:ext cx="24288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29124" y="5572140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МБОУ « </a:t>
            </a:r>
            <a:r>
              <a:rPr lang="ru-RU" dirty="0" err="1" smtClean="0">
                <a:solidFill>
                  <a:schemeClr val="bg1"/>
                </a:solidFill>
              </a:rPr>
              <a:t>Гмелинская</a:t>
            </a:r>
            <a:r>
              <a:rPr lang="ru-RU" dirty="0" smtClean="0">
                <a:solidFill>
                  <a:schemeClr val="bg1"/>
                </a:solidFill>
              </a:rPr>
              <a:t> СОШ»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</a:t>
            </a:r>
            <a:r>
              <a:rPr lang="ru-RU" dirty="0" smtClean="0">
                <a:solidFill>
                  <a:schemeClr val="bg1"/>
                </a:solidFill>
              </a:rPr>
              <a:t>читель начальных классов 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Царева Н.В.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58346" cy="1143000"/>
          </a:xfrm>
        </p:spPr>
        <p:txBody>
          <a:bodyPr>
            <a:normAutofit fontScale="90000"/>
          </a:bodyPr>
          <a:lstStyle/>
          <a:p>
            <a:r>
              <a:rPr lang="ru-RU" sz="5300" i="1" dirty="0" smtClean="0">
                <a:solidFill>
                  <a:srgbClr val="FF0000"/>
                </a:solidFill>
                <a:latin typeface="Arial Narrow" pitchFamily="34" charset="0"/>
              </a:rPr>
              <a:t>Дым сигарет вреден окружающим.</a:t>
            </a:r>
            <a: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</a:br>
            <a:endParaRPr lang="ru-RU" dirty="0"/>
          </a:p>
        </p:txBody>
      </p:sp>
      <p:pic>
        <p:nvPicPr>
          <p:cNvPr id="5" name="Содержимое 3" descr="http://im2-tub.yandex.net/i?id=58591353-09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071546"/>
            <a:ext cx="49430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http://news.mail.ru/pic/ea/09/317463_source.gif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286124"/>
            <a:ext cx="4143404" cy="3278200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Дым вокруг от сигарет,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Мне в том доме места нет!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23 из 57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4214842" cy="369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14876" y="1595021"/>
            <a:ext cx="44291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Самое пагубное воздействие оказывает курение на детский организм. Курящие ученики отстают в учебе, становятся рассеянными, ленивыми, грубыми.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У них ухудшается память, зрение, умственная работоспособность. Они отстают в развитии от своих сверстников.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Скажи себе : «Нет!»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lip_image002_0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8171713" cy="5072098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1155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/>
              </a:rPr>
              <a:t>«Курение - медленное самоубийство».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50070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 причин, связанных с употреблением табака,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умирает каждый пятый.</a:t>
            </a:r>
            <a:endParaRPr lang="ru-RU" sz="3200" b="1" dirty="0"/>
          </a:p>
        </p:txBody>
      </p:sp>
      <p:pic>
        <p:nvPicPr>
          <p:cNvPr id="8" name="Содержимое 7" descr="Рисунок1ч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42046" y="1714488"/>
            <a:ext cx="4530218" cy="3857652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По данным Всемирной Организации Здравоохранения:</a:t>
            </a:r>
          </a:p>
          <a:p>
            <a:pPr algn="ctr"/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ЕЖЕГОДНО  ОТ КУРЕНИЯ УМИРАЮТ</a:t>
            </a:r>
            <a:endParaRPr lang="ru-RU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ahoma" pitchFamily="34" charset="0"/>
              </a:rPr>
              <a:t>3 миллиона человек 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Курение  убивает!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i-main-pic" descr="Картинка 11 из 89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428736"/>
            <a:ext cx="421484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345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+mj-lt"/>
              </a:rPr>
              <a:t>Никогда  не  курите!</a:t>
            </a:r>
            <a:endParaRPr lang="ru-RU" sz="72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Из истории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428736"/>
            <a:ext cx="4829180" cy="54292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Европейцам долгое время было неизвестно курение табака. В Европу табак был ввезён  из Америки . Его завёз известный  мореплаватель Христофор Колумб  в 1496 году.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im2-tub.yandex.net/i?id=77414455-06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3500462" cy="498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82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Табак – это однолетнее растение семейства паслёновых, в листьях которого содержится никотин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та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4286280" cy="3214710"/>
          </a:xfrm>
        </p:spPr>
      </p:pic>
      <p:pic>
        <p:nvPicPr>
          <p:cNvPr id="5" name="Рисунок 4" descr="http://im0-tub.yandex.net/i?id=82023617-1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00240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357826"/>
            <a:ext cx="89478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 табак был завезён англичанами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немцами в начале 17 века.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2976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Курение и нюхание табака жестоко преследовалось в России. Уличенные в курении строго наказывались: их пытали и били кнутом, а торговцам отрезали носы, уши, рвали ноздри и ссылали в далёкие города. 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43644"/>
            <a:ext cx="8229600" cy="1657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5-tub.yandex.net/i?id=62541307-05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71480"/>
            <a:ext cx="44291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44" y="642918"/>
            <a:ext cx="43261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 приходом к власти Петра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был отменён запрет на курение. Люди постепенно пристрастились к курению. Произошло это потому, что в состав табака входят вещества, способные вызвать зависимость от него.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В дыме  сигарет содержится более 30 отравляющих организм человека веществ: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никотин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аммиак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угарный  газ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синильная  кислота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пиридин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метанол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формальдегид</a:t>
            </a:r>
          </a:p>
          <a:p>
            <a:pPr lvl="1">
              <a:lnSpc>
                <a:spcPct val="80000"/>
              </a:lnSpc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- радиоактивные вещества: полоний, свинец, висмут, смолы, деготь и другие. 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ЗАПОМНИ!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6868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загрязняет лёгкие.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Курение затрудняет проникновение  кислорода в организм.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затрудняет нормальную работу сердца, оно быстро изнашивается.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От курения желтеют зубы,</a:t>
            </a:r>
          </a:p>
          <a:p>
            <a:pPr>
              <a:buFont typeface="Arial" charset="0"/>
              <a:buChar char="•"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появляется дурной запах  во рту.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Каждая сигарета отнимает от 5 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    до 15 минут жизни.</a:t>
            </a:r>
          </a:p>
          <a:p>
            <a:pPr>
              <a:buFont typeface="Wingdings" pitchFamily="2" charset="2"/>
              <a:buChar char="Ø"/>
            </a:pP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6" name="i-main-pic" descr="Картинка 1 из 894">
            <a:hlinkClick r:id="rId2" tgtFrame="_blank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429132"/>
            <a:ext cx="2286016" cy="21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42865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 descr="10_легкие здоров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928934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11_легкие курильщи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4876" y="2928934"/>
            <a:ext cx="4125912" cy="35179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1891884" y="3965182"/>
            <a:ext cx="5216562" cy="794"/>
          </a:xfrm>
          <a:prstGeom prst="line">
            <a:avLst/>
          </a:prstGeom>
          <a:ln w="635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357298"/>
            <a:ext cx="457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Лёгкие здорового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человека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357298"/>
            <a:ext cx="3140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Лёгкие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курильщика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85728"/>
            <a:ext cx="9146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Больше всего от курения страдают лёгкие</a:t>
            </a:r>
            <a:r>
              <a:rPr lang="ru-RU" sz="4000" b="1" i="1" dirty="0" smtClean="0">
                <a:solidFill>
                  <a:srgbClr val="C00000"/>
                </a:solidFill>
              </a:rPr>
              <a:t>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Как ты понимаешь пословицы?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Курильщик–сам себе могильщик. </a:t>
            </a:r>
          </a:p>
          <a:p>
            <a:pPr lvl="0"/>
            <a:endParaRPr lang="ru-RU" sz="4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Табак – забава для </a:t>
            </a:r>
            <a:r>
              <a:rPr lang="ru-RU" sz="4800" b="1" i="1" dirty="0" err="1" smtClean="0">
                <a:solidFill>
                  <a:schemeClr val="accent6">
                    <a:lumMod val="50000"/>
                  </a:schemeClr>
                </a:solidFill>
              </a:rPr>
              <a:t>дураков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lvl="0"/>
            <a:endParaRPr lang="ru-RU" sz="4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Курить – здоровью вредить. </a:t>
            </a:r>
          </a:p>
          <a:p>
            <a:endParaRPr lang="ru-RU" dirty="0"/>
          </a:p>
        </p:txBody>
      </p:sp>
      <p:pic>
        <p:nvPicPr>
          <p:cNvPr id="4" name="i-main-pic" descr="Картинка 7 из 573">
            <a:hlinkClick r:id="rId2" tgtFrame="_blank"/>
          </p:cNvPr>
          <p:cNvPicPr/>
          <p:nvPr/>
        </p:nvPicPr>
        <p:blipFill>
          <a:blip r:embed="rId3" cstate="print"/>
          <a:srcRect l="10543" t="8763" r="30271" b="14387"/>
          <a:stretch>
            <a:fillRect/>
          </a:stretch>
        </p:blipFill>
        <p:spPr bwMode="auto">
          <a:xfrm>
            <a:off x="6715140" y="1142984"/>
            <a:ext cx="171451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365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О  вреде курения</vt:lpstr>
      <vt:lpstr>Из истории</vt:lpstr>
      <vt:lpstr>Табак – это однолетнее растение семейства паслёновых, в листьях которого содержится никотин.</vt:lpstr>
      <vt:lpstr>Курение и нюхание табака жестоко преследовалось в России. Уличенные в курении строго наказывались: их пытали и били кнутом, а торговцам отрезали носы, уши, рвали ноздри и ссылали в далёкие города. </vt:lpstr>
      <vt:lpstr>Слайд 5</vt:lpstr>
      <vt:lpstr>Слайд 6</vt:lpstr>
      <vt:lpstr>ЗАПОМНИ!</vt:lpstr>
      <vt:lpstr>Слайд 8</vt:lpstr>
      <vt:lpstr>Как ты понимаешь пословицы?</vt:lpstr>
      <vt:lpstr>Дым сигарет вреден окружающим. </vt:lpstr>
      <vt:lpstr>Дым вокруг от сигарет, Мне в том доме места нет!</vt:lpstr>
      <vt:lpstr>Скажи себе : «Нет!»</vt:lpstr>
      <vt:lpstr>«Курение - медленное самоубийство».   </vt:lpstr>
      <vt:lpstr>Слайд 14</vt:lpstr>
      <vt:lpstr>Курение  убивает!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 вреде курения</dc:title>
  <dc:creator>к</dc:creator>
  <cp:lastModifiedBy>Пользователь Windows</cp:lastModifiedBy>
  <cp:revision>55</cp:revision>
  <dcterms:created xsi:type="dcterms:W3CDTF">2010-10-11T17:50:33Z</dcterms:created>
  <dcterms:modified xsi:type="dcterms:W3CDTF">2012-12-09T17:43:14Z</dcterms:modified>
</cp:coreProperties>
</file>