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CB18-E23A-4FCB-BF22-A382071DADD4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C300A-DC2B-4C38-BE40-EA8391DADE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059832" y="3861048"/>
            <a:ext cx="3240360" cy="72008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Below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Meiryo UI" pitchFamily="34" charset="-128"/>
                <a:ea typeface="Meiryo UI" pitchFamily="34" charset="-128"/>
                <a:cs typeface="Meiryo UI" pitchFamily="34" charset="-128"/>
              </a:rPr>
              <a:t>Мой любимый праздник.</a:t>
            </a:r>
            <a:endParaRPr lang="ru-RU" dirty="0"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Bookman Old Style" pitchFamily="18" charset="0"/>
              </a:rPr>
              <a:t>Новый год</a:t>
            </a:r>
            <a:endParaRPr lang="ru-RU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5805264"/>
            <a:ext cx="2664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Работу подготовил Швецов Алексей </a:t>
            </a:r>
            <a:r>
              <a:rPr lang="en-US" sz="1400" dirty="0" smtClean="0"/>
              <a:t> “3</a:t>
            </a:r>
            <a:r>
              <a:rPr lang="ru-RU" sz="1400" dirty="0" smtClean="0"/>
              <a:t> Б</a:t>
            </a:r>
            <a:r>
              <a:rPr lang="en-US" sz="1400" dirty="0" smtClean="0"/>
              <a:t>”</a:t>
            </a:r>
          </a:p>
          <a:p>
            <a:r>
              <a:rPr lang="en-US" sz="1400" dirty="0" smtClean="0"/>
              <a:t> </a:t>
            </a:r>
            <a:r>
              <a:rPr lang="ru-RU" sz="1400" dirty="0" smtClean="0"/>
              <a:t>Преподаватель Полякова Ирина Михайловна.</a:t>
            </a:r>
            <a:endParaRPr lang="ru-RU" sz="1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u="sng" dirty="0" smtClean="0">
                <a:latin typeface="Cambria Math" pitchFamily="18" charset="0"/>
                <a:ea typeface="Cambria Math" pitchFamily="18" charset="0"/>
              </a:rPr>
              <a:t>Почему мне нравится Новый год?</a:t>
            </a:r>
            <a:endParaRPr lang="ru-RU" i="1" u="sng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люблю Новый Год , потому что собирается вся семья , так уютно и приятно когда все близкие сидят возле тебя , говорят приятные слова и дарят приятные подарки.</a:t>
            </a:r>
          </a:p>
          <a:p>
            <a:r>
              <a:rPr lang="ru-RU" dirty="0" smtClean="0"/>
              <a:t>Особенно мне нравится новогодняя ёлка . Ведь это символ Нового года.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4000">
              <a:srgbClr val="FFEFD1">
                <a:alpha val="81000"/>
              </a:srgbClr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069.radikal.ru/1101/e7/50f2b5ba4e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  <a:latin typeface="Arial Narrow" pitchFamily="34" charset="0"/>
              </a:rPr>
              <a:t>Как празднуют Новый год в других странах</a:t>
            </a:r>
            <a:endParaRPr lang="ru-RU" sz="3600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Новый год - поистине интернациональный праздник, но в разных странах его празднуют по-своему. Итальянцы выкидывают из окон старые утюги и стулья со всей южной страстью, жители Панамы стараются как можно громче шуметь, для чего включают сирены своих машин, свистят и кричат. На Эквадоре особое значение придают нижнему белью, которое приносит любовь и деньги, в Болгарии выключают свет, потому что первые минуты Нового года - это время новогодних поцелуев. В Японии вместо 12 звучит 108 ударов колокола, а лучшим новогодним аксессуаром считаются грабли - чтобы загребать счастье!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ru-RU" dirty="0" smtClean="0"/>
              <a:t>Дед Мороз</a:t>
            </a:r>
            <a:r>
              <a:rPr lang="en-US" dirty="0" smtClean="0"/>
              <a:t>” </a:t>
            </a:r>
            <a:r>
              <a:rPr lang="ru-RU" dirty="0" smtClean="0"/>
              <a:t>в других странах.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Австралия, США — Санта Клаус. </a:t>
            </a:r>
            <a:br>
              <a:rPr lang="ru-RU" dirty="0" smtClean="0"/>
            </a:br>
            <a:r>
              <a:rPr lang="ru-RU" dirty="0" smtClean="0"/>
              <a:t>• Алтайский край — Соок-Таадак</a:t>
            </a:r>
            <a:br>
              <a:rPr lang="ru-RU" dirty="0" smtClean="0"/>
            </a:br>
            <a:r>
              <a:rPr lang="ru-RU" dirty="0" smtClean="0"/>
              <a:t> • Греция, Кипр — Святой Василий</a:t>
            </a:r>
            <a:br>
              <a:rPr lang="ru-RU" dirty="0" smtClean="0"/>
            </a:br>
            <a:r>
              <a:rPr lang="ru-RU" dirty="0" smtClean="0"/>
              <a:t>• Дания — </a:t>
            </a:r>
            <a:r>
              <a:rPr lang="ru-RU" dirty="0" err="1" smtClean="0"/>
              <a:t>Юлетомте</a:t>
            </a:r>
            <a:r>
              <a:rPr lang="ru-RU" dirty="0" smtClean="0"/>
              <a:t>, </a:t>
            </a:r>
            <a:r>
              <a:rPr lang="ru-RU" dirty="0" err="1" smtClean="0"/>
              <a:t>Юлеманден</a:t>
            </a:r>
            <a:r>
              <a:rPr lang="ru-RU" dirty="0" smtClean="0"/>
              <a:t>, Святой </a:t>
            </a:r>
            <a:r>
              <a:rPr lang="ru-RU" dirty="0" err="1" smtClean="0"/>
              <a:t>Николас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Западные славяне — Святы </a:t>
            </a:r>
            <a:r>
              <a:rPr lang="ru-RU" dirty="0" err="1" smtClean="0"/>
              <a:t>Микалаус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 Испания — Папа </a:t>
            </a:r>
            <a:r>
              <a:rPr lang="ru-RU" dirty="0" err="1" smtClean="0"/>
              <a:t>Ноэль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Казахстан — </a:t>
            </a:r>
            <a:r>
              <a:rPr lang="ru-RU" dirty="0" err="1" smtClean="0"/>
              <a:t>Аяз-ата</a:t>
            </a:r>
            <a:endParaRPr lang="ru-RU" dirty="0"/>
          </a:p>
          <a:p>
            <a:pPr>
              <a:buNone/>
            </a:pPr>
            <a:r>
              <a:rPr lang="ru-RU" dirty="0" smtClean="0"/>
              <a:t>• Калмыкия — </a:t>
            </a:r>
            <a:r>
              <a:rPr lang="ru-RU" dirty="0" err="1" smtClean="0"/>
              <a:t>Зул</a:t>
            </a:r>
            <a:endParaRPr lang="ru-RU" dirty="0" smtClean="0"/>
          </a:p>
          <a:p>
            <a:r>
              <a:rPr lang="ru-RU" dirty="0" smtClean="0"/>
              <a:t>Англия — Батюшка Рождество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75865"/>
            <a:ext cx="8462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 наступающим </a:t>
            </a:r>
            <a:r>
              <a:rPr lang="ru-RU" sz="4800" dirty="0" err="1" smtClean="0">
                <a:solidFill>
                  <a:srgbClr val="FF0000"/>
                </a:solidFill>
              </a:rPr>
              <a:t>Новымгодом</a:t>
            </a:r>
            <a:r>
              <a:rPr lang="ru-RU" sz="4800" dirty="0" smtClean="0">
                <a:solidFill>
                  <a:srgbClr val="FF0000"/>
                </a:solidFill>
              </a:rPr>
              <a:t>!!!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1753394"/>
            <a:ext cx="476250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Интернет – ресурсы: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 http://www.edukids.ru/news/1939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6600" dirty="0" smtClean="0"/>
          </a:p>
          <a:p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199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Мой любимый праздник.</vt:lpstr>
      <vt:lpstr>Почему мне нравится Новый год?</vt:lpstr>
      <vt:lpstr>Как празднуют Новый год в других странах</vt:lpstr>
      <vt:lpstr>“Дед Мороз” в других странах.</vt:lpstr>
      <vt:lpstr>Слайд 5</vt:lpstr>
      <vt:lpstr>Интернет – ресурсы:  http://www.edukids.ru/news/1939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праздник.</dc:title>
  <dc:creator>DNA7 X86</dc:creator>
  <cp:lastModifiedBy>Admin</cp:lastModifiedBy>
  <cp:revision>5</cp:revision>
  <dcterms:created xsi:type="dcterms:W3CDTF">2012-12-09T17:31:16Z</dcterms:created>
  <dcterms:modified xsi:type="dcterms:W3CDTF">2012-12-09T17:57:30Z</dcterms:modified>
</cp:coreProperties>
</file>