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 spd="med"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714356"/>
            <a:ext cx="8143932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Эмма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Мошковская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Picture 2" descr="C:\Documents and Settings\Admin\Рабочий стол\Новая папка\moshkovskaya_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3116"/>
            <a:ext cx="3714776" cy="4217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5072066" y="2500306"/>
            <a:ext cx="3643338" cy="307183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вы себя ведёте?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Куда вы меня ведёте?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вы задумали, ноги?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вы свернули с дороги...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Сбросили тапки...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Помчались по травке...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Остановитесь, ноги!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Ноги, марш на уроки</a:t>
            </a:r>
            <a:r>
              <a:rPr lang="ru-RU" dirty="0" smtClean="0">
                <a:solidFill>
                  <a:srgbClr val="002060"/>
                </a:solidFill>
              </a:rPr>
              <a:t>!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290"/>
            <a:ext cx="8286808" cy="6072230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None/>
            </a:pPr>
            <a:endParaRPr lang="ru-RU" sz="2800" spc="100" dirty="0" smtClean="0">
              <a:solidFill>
                <a:srgbClr val="002060"/>
              </a:solidFill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Эмма </a:t>
            </a:r>
            <a:r>
              <a:rPr lang="ru-RU" sz="2800" spc="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Эфраимовна</a:t>
            </a: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spc="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Мошко́вская</a:t>
            </a: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(1926—1981) —российская детская писательница и поэтесса.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Окончила музыкально - педагогическое училище имени </a:t>
            </a:r>
            <a:r>
              <a:rPr lang="ru-RU" sz="2800" spc="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Гнесиных</a:t>
            </a: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(1954) по классу вокала, работала в Архангельской филармонии.</a:t>
            </a:r>
          </a:p>
        </p:txBody>
      </p:sp>
      <p:pic>
        <p:nvPicPr>
          <p:cNvPr id="6" name="Picture 3" descr="C:\Documents and Settings\Admin\Рабочий стол\Новая папка\01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071810"/>
            <a:ext cx="4485735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:\Documents and Settings\Admin\Рабочий стол\Новая папка\img001_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01395">
            <a:off x="1011556" y="4340040"/>
            <a:ext cx="2948985" cy="2022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421484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4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1960 году Эмма </a:t>
            </a:r>
            <a:r>
              <a:rPr lang="ru-RU" sz="2800" spc="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Мошковская</a:t>
            </a: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решилась отправить несколько своих стихотворений на суд редакции детского журнала «</a:t>
            </a:r>
            <a:r>
              <a:rPr lang="ru-RU" sz="2800" spc="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Мурзилка</a:t>
            </a: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</a:t>
            </a:r>
          </a:p>
          <a:p>
            <a:pPr algn="just">
              <a:buNone/>
            </a:pP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К её удивлению, они были не только напечатаны, но даже получили высокую оценку Маршака и Чуковского, которые прочили начинающему автору большое будущее.</a:t>
            </a:r>
          </a:p>
          <a:p>
            <a:pPr algn="just">
              <a:buNone/>
            </a:pP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400" i="1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«Эмма </a:t>
            </a:r>
            <a:r>
              <a:rPr lang="ru-RU" sz="2400" i="1" spc="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Мошковская</a:t>
            </a:r>
            <a:r>
              <a:rPr lang="ru-RU" sz="2400" i="1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один из наиболее одаренных молодых поэтов, пишущих для детей. У нее есть то главное, что нужно детскому поэту: подлинная, а не наигранная веселость, умение играть с детьми, не подлаживаясь к ним». Самуил Маршак</a:t>
            </a:r>
          </a:p>
          <a:p>
            <a:endParaRPr lang="ru-RU" dirty="0"/>
          </a:p>
        </p:txBody>
      </p:sp>
      <p:pic>
        <p:nvPicPr>
          <p:cNvPr id="2052" name="Picture 4" descr="C:\Documents and Settings\Admin\Рабочий стол\Новая папка\imgh9724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0312" y="4357694"/>
            <a:ext cx="4339406" cy="23182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5143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Любимый герой </a:t>
            </a:r>
            <a:r>
              <a:rPr lang="ru-RU" sz="2800" spc="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Мошковской</a:t>
            </a: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маленький романтик, для которого окружающий мир полон приключений и чудес.</a:t>
            </a:r>
          </a:p>
          <a:p>
            <a:pPr>
              <a:buNone/>
            </a:pPr>
            <a:endParaRPr lang="ru-RU" sz="2800" spc="1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"Я боюсь,</a:t>
            </a:r>
            <a:b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лес боится—</a:t>
            </a:r>
            <a:b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Замирает и таится...</a:t>
            </a:r>
            <a:b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не беспокойся, лес!</a:t>
            </a:r>
            <a:b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не бойся —</a:t>
            </a:r>
            <a:b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же здесь ". </a:t>
            </a:r>
            <a:b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100" name="Picture 4" descr="C:\Documents and Settings\Admin\Рабочий стол\Новая папка\145a10334e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46474">
            <a:off x="5230592" y="1973662"/>
            <a:ext cx="3362233" cy="4482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501122" cy="1643074"/>
          </a:xfrm>
        </p:spPr>
        <p:txBody>
          <a:bodyPr>
            <a:normAutofit/>
          </a:bodyPr>
          <a:lstStyle/>
          <a:p>
            <a:pPr algn="just"/>
            <a:r>
              <a:rPr lang="ru-RU" sz="24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Первый сборник ее стихов вышел в 1962 году. Спустя пять лет ее принимают в Союз писателей. В общей сложности она выпустила более 20 поэтических сборников, куда также вошли написанные ею сказки.</a:t>
            </a:r>
          </a:p>
        </p:txBody>
      </p:sp>
      <p:pic>
        <p:nvPicPr>
          <p:cNvPr id="4" name="Picture 2" descr="C:\Documents and Settings\Admin\Рабочий стол\Новая папка\1000186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428868"/>
            <a:ext cx="2500330" cy="3351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C:\Documents and Settings\Admin\Рабочий стол\Новая папка\119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428868"/>
            <a:ext cx="2643206" cy="4099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 descr="C:\Documents and Settings\Admin\Рабочий стол\Новая папка\10021614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286124"/>
            <a:ext cx="2428892" cy="32790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3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428604"/>
            <a:ext cx="8643998" cy="3643338"/>
          </a:xfrm>
        </p:spPr>
        <p:txBody>
          <a:bodyPr/>
          <a:lstStyle/>
          <a:p>
            <a:pPr>
              <a:buNone/>
            </a:pP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Короткие и простые для заучивания стихи поведают о нравственных ценностях, о том, что хорошо или плохо.</a:t>
            </a:r>
          </a:p>
          <a:p>
            <a:pPr>
              <a:buNone/>
            </a:pPr>
            <a:endParaRPr lang="ru-RU" sz="2800" spc="1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У Эммы </a:t>
            </a:r>
            <a:r>
              <a:rPr lang="ru-RU" sz="2800" spc="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Мошковской</a:t>
            </a:r>
            <a:r>
              <a:rPr lang="ru-RU" sz="2800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есть стихи для совсем маленьких и для старших дошкольников.</a:t>
            </a:r>
          </a:p>
        </p:txBody>
      </p:sp>
      <p:pic>
        <p:nvPicPr>
          <p:cNvPr id="10" name="Picture 2" descr="C:\Documents and Settings\Admin\Рабочий стол\Новая папка\d5f2b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892" y="3429000"/>
            <a:ext cx="632402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Новая папка\мошковск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1364">
            <a:off x="5676315" y="84473"/>
            <a:ext cx="3143272" cy="3832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C:\Documents and Settings\Admin\Рабочий стол\Новая папка\yandsear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035">
            <a:off x="3860265" y="3528014"/>
            <a:ext cx="3305185" cy="2516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Above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Documents and Settings\Admin\Рабочий стол\Новая папка\3-vezhlivoe-slov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8480">
            <a:off x="1502180" y="313648"/>
            <a:ext cx="3905381" cy="2932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3077" name="Picture 5" descr="C:\Documents and Settings\Admin\Рабочий стол\Новая папка\эмм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4042">
            <a:off x="503939" y="2212200"/>
            <a:ext cx="3161474" cy="3434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rot="20659833">
            <a:off x="948319" y="685742"/>
            <a:ext cx="534473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Спасибо </a:t>
            </a: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за 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внимание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9" name="Picture 5" descr="C:\Documents and Settings\Admin\Рабочий стол\Новая папка\1329207908331687182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6440">
            <a:off x="4718764" y="1989624"/>
            <a:ext cx="3914923" cy="2936192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6" name="Picture 2" descr="C:\Documents and Settings\Admin\Рабочий стол\Новая папка\03labl8m412190008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7263">
            <a:off x="1416176" y="3461313"/>
            <a:ext cx="4017522" cy="2690081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4F4F4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181</TotalTime>
  <Words>102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Первый сборник ее стихов вышел в 1962 году. Спустя пять лет ее принимают в Союз писателей. В общей сложности она выпустила более 20 поэтических сборников, куда также вошли написанные ею сказки.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Эмма Мошковская</dc:title>
  <cp:lastModifiedBy>User</cp:lastModifiedBy>
  <cp:revision>27</cp:revision>
  <dcterms:modified xsi:type="dcterms:W3CDTF">2012-11-25T08:41:07Z</dcterms:modified>
</cp:coreProperties>
</file>