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FABE8E-1588-410C-8AEA-65AC9B5CAE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55737-7B8D-4055-ABB2-8F416EA226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7D875-0F8C-462B-922A-1C2946C1A5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A0A41-9F7E-4905-8313-CCCE29C6AB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A4DB8-FCA7-4BCF-8F8F-5BC9AF812F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953AB-834F-4C5F-BC7A-65BB7345AA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9A761-AB22-42D5-8ED8-2B9A99CF7E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DAC5E-1B1F-4B80-9ABA-90F06DCEEF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B774A-5B1C-47D8-90D8-B896FFE7B9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45AFD-9D2E-4E4E-B614-6FCDDE0874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4E0AC-A5C4-4ECB-B595-B5B458C5F1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808000">
              <a:alpha val="39999"/>
            </a:srgbClr>
          </a:solidFill>
          <a:ln w="15875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42000"/>
            </a:srgbClr>
          </a:solidFill>
          <a:ln w="1905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FA9267A9-0345-401C-A49C-E30BC756478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4;&#1083;&#1100;&#1075;&#1072;\&#1056;&#1072;&#1073;&#1086;&#1095;&#1080;&#1081;%20&#1089;&#1090;&#1086;&#1083;\&#1097;&#1077;&#1073;&#1077;&#1090;%20&#1087;&#1090;&#1080;&#1094;%200-44.WA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Хранители леса 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71634" y="5105400"/>
            <a:ext cx="7272366" cy="1752600"/>
          </a:xfrm>
          <a:ln/>
        </p:spPr>
        <p:txBody>
          <a:bodyPr/>
          <a:lstStyle/>
          <a:p>
            <a:r>
              <a:rPr lang="ru-RU" dirty="0" smtClean="0"/>
              <a:t>Учитель изобразительного искусства: МКОУ </a:t>
            </a:r>
            <a:r>
              <a:rPr lang="ru-RU" dirty="0" smtClean="0"/>
              <a:t>«Краснознаменская СОШ»</a:t>
            </a:r>
          </a:p>
          <a:p>
            <a:r>
              <a:rPr lang="ru-RU" dirty="0" smtClean="0"/>
              <a:t>Каяткина Ольга Владимировна</a:t>
            </a:r>
            <a:endParaRPr lang="ru-RU" dirty="0"/>
          </a:p>
        </p:txBody>
      </p:sp>
      <p:pic>
        <p:nvPicPr>
          <p:cNvPr id="4" name="щебет птиц 0-4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7200" dirty="0" smtClean="0">
                <a:latin typeface="Monotype Corsiva" pitchFamily="66" charset="0"/>
              </a:rPr>
              <a:t>Конкурс «Краеведы»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вопросы для команды </a:t>
            </a:r>
            <a:r>
              <a:rPr lang="ru-RU" sz="3600" dirty="0" smtClean="0">
                <a:latin typeface="Monotype Corsiva" pitchFamily="66" charset="0"/>
              </a:rPr>
              <a:t>«Спасатели</a:t>
            </a:r>
            <a:r>
              <a:rPr lang="ru-RU" sz="3600" dirty="0" smtClean="0">
                <a:latin typeface="Monotype Corsiva" pitchFamily="66" charset="0"/>
              </a:rPr>
              <a:t>»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Сколько процентов территории Курганской области занято лесами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какой группе относятся леса нашей области?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виды деревьев составляют подтаёжные леса?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 на территории области произрастают деревья-долгожители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видов птиц обитает в лесах Курганской области?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dirty="0" smtClean="0">
                <a:latin typeface="Monotype Corsiva" pitchFamily="66" charset="0"/>
              </a:rPr>
              <a:t>Награждение</a:t>
            </a:r>
            <a:endParaRPr lang="ru-RU" sz="9600" dirty="0">
              <a:latin typeface="Monotype Corsiva" pitchFamily="66" charset="0"/>
            </a:endParaRPr>
          </a:p>
        </p:txBody>
      </p:sp>
      <p:pic>
        <p:nvPicPr>
          <p:cNvPr id="4" name="Рисунок 3" descr="images (4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280920" cy="50690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268760"/>
            <a:ext cx="8229600" cy="1143000"/>
          </a:xfrm>
          <a:ln/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ПРЕДСТАВЛЕНИЕ  КОМАНД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" name="Рисунок 2" descr="anim6-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678955"/>
            <a:ext cx="2987824" cy="317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«ЛЕСОВИЧКИ»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0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Сколько видов бумаги производится из древесины?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Какое дерево, как и береза, дает сладкий сок? 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Продолжи поговорку: Много леса – ..., нет леса – …  .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Почему в лесу нельзя шуметь: кричать, включать громкую музыку?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Из какого дерева делают спички?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Почему леса называют «лёгкими планеты»?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Какой континент лишился более 40% своих лесных территорий по вине человека?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rgbClr val="FFFF00"/>
                </a:solidFill>
              </a:rPr>
              <a:t>Какую пользу приносят птицы лесу?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bg1"/>
                </a:solidFill>
              </a:rPr>
              <a:t>Что называют природными заповедниками?</a:t>
            </a:r>
          </a:p>
          <a:p>
            <a:pPr lvl="0"/>
            <a:r>
              <a:rPr lang="ru-RU" sz="2400" dirty="0" smtClean="0">
                <a:solidFill>
                  <a:srgbClr val="FFFF00"/>
                </a:solidFill>
              </a:rPr>
              <a:t>- </a:t>
            </a:r>
            <a:r>
              <a:rPr lang="ru-RU" sz="2400" b="1" dirty="0" smtClean="0">
                <a:solidFill>
                  <a:srgbClr val="FFFF00"/>
                </a:solidFill>
              </a:rPr>
              <a:t>Он газ и пыль - все поглощает,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Нелегок летом этот труд.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За это его очень ценят,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 «Воздушный санитар» зовут. 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7445" y="4653136"/>
            <a:ext cx="1946555" cy="2204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0"/>
            <a:ext cx="1475656" cy="1671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«СПАСАТЕЛИ»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995196"/>
            <a:ext cx="88924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растения в лесу друг другу не мешают расти?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у сосны нижние ветки отмирают, а у ели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нет?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вред лесу могут нанести стеклянные осколки от разбитых бутылок?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полезнее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лесной воздух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сколько процентов ежегодно уменьшается площадь лесов на нашей планете?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увидели в лесу гнездо птицы. Как правильно себя вести?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дерево применяется для изготовления лыж?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Отчего образуются морозобойные трещины на стволах деревьев в лесах и парках? В каком месяце чаще?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птицу называют лесной кошкой? </a:t>
            </a:r>
            <a:endParaRPr lang="ru-RU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Цветет позднее всех деревьев,  Лекарственны ее цветы,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Коль их заваришь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 простудой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Болеть не будешь больше ты.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952328"/>
          </a:xfrm>
        </p:spPr>
        <p:txBody>
          <a:bodyPr/>
          <a:lstStyle/>
          <a:p>
            <a:r>
              <a:rPr lang="ru-RU" sz="8000" dirty="0" smtClean="0">
                <a:latin typeface="Monotype Corsiva" pitchFamily="66" charset="0"/>
              </a:rPr>
              <a:t>Конкурс </a:t>
            </a:r>
            <a:br>
              <a:rPr lang="ru-RU" sz="8000" dirty="0" smtClean="0">
                <a:latin typeface="Monotype Corsiva" pitchFamily="66" charset="0"/>
              </a:rPr>
            </a:br>
            <a:r>
              <a:rPr lang="ru-RU" sz="8000" dirty="0" smtClean="0">
                <a:latin typeface="Monotype Corsiva" pitchFamily="66" charset="0"/>
              </a:rPr>
              <a:t> «Два капитана».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3573016"/>
            <a:ext cx="52565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каждый правильный ответ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получаете 5 баллов.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anim6-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525722"/>
            <a:ext cx="3131840" cy="3332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>
                <a:latin typeface="Monotype Corsiva" pitchFamily="66" charset="0"/>
              </a:rPr>
              <a:t>«</a:t>
            </a:r>
            <a:r>
              <a:rPr lang="ru-RU" sz="7200" dirty="0" err="1" smtClean="0">
                <a:latin typeface="Monotype Corsiva" pitchFamily="66" charset="0"/>
              </a:rPr>
              <a:t>Лесовички</a:t>
            </a:r>
            <a:r>
              <a:rPr lang="ru-RU" sz="7200" dirty="0" smtClean="0">
                <a:latin typeface="Monotype Corsiva" pitchFamily="66" charset="0"/>
              </a:rPr>
              <a:t>»</a:t>
            </a:r>
            <a:endParaRPr lang="ru-RU" sz="7200" dirty="0">
              <a:latin typeface="Monotype Corsiva" pitchFamily="66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1628800"/>
            <a:ext cx="82089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много в городе, но мало в лесу.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Его издают разные приборы и машины.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вызывает загрязнение окружающей среды.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 него люди нервничают, болеют. 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организовать его по всем правилам,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согреет и накормит туристов.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 беспечных и неумелых руках,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станет причиной гибели целого леса.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95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lvl="0"/>
            <a:r>
              <a:rPr lang="ru-RU" b="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для капитана команды </a:t>
            </a:r>
            <a:r>
              <a:rPr lang="ru-RU" b="0" i="1" dirty="0" smtClean="0"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b="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Спасатели</a:t>
            </a:r>
            <a:r>
              <a:rPr lang="ru-RU" b="0" i="1" dirty="0" smtClean="0"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88150"/>
            <a:ext cx="838466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бывает разноцветной.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Предметы, изготовленные из неё, весят мало.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Если её поджечь, то появится едкий чёрный дым.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Её нельзя бросать в лесу,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 она не разлагается в течение сотен  лет.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Его делают из песка.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Чаще всего оно прозрачное.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Если его нагреть, оно становится тягучим.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Брошенное в лесу, оно может стать причиной пожара.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Конкурс </a:t>
            </a:r>
            <a:r>
              <a:rPr lang="ru-RU" sz="5400" dirty="0" smtClean="0">
                <a:latin typeface="Monotype Corsiva" pitchFamily="66" charset="0"/>
              </a:rPr>
              <a:t>защитников природы 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429000"/>
            <a:ext cx="5022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</a:rPr>
              <a:t>  Представление презентаций и листовок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anim6-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7600" y="3068960"/>
            <a:ext cx="3396400" cy="36137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Конкурс </a:t>
            </a:r>
            <a:r>
              <a:rPr lang="ru-RU" sz="5400" dirty="0" smtClean="0">
                <a:latin typeface="Monotype Corsiva" pitchFamily="66" charset="0"/>
              </a:rPr>
              <a:t>«Краеведы</a:t>
            </a:r>
            <a:r>
              <a:rPr lang="ru-RU" sz="5400" dirty="0" smtClean="0">
                <a:latin typeface="Monotype Corsiva" pitchFamily="66" charset="0"/>
              </a:rPr>
              <a:t>»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вопросы для команды «</a:t>
            </a:r>
            <a:r>
              <a:rPr lang="ru-RU" sz="3200" dirty="0" err="1" smtClean="0">
                <a:latin typeface="Monotype Corsiva" pitchFamily="66" charset="0"/>
              </a:rPr>
              <a:t>Лесовички</a:t>
            </a:r>
            <a:r>
              <a:rPr lang="ru-RU" sz="3200" dirty="0" smtClean="0">
                <a:latin typeface="Monotype Corsiva" pitchFamily="66" charset="0"/>
              </a:rPr>
              <a:t>»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2636912"/>
            <a:ext cx="88204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Леса каких типов встречаются в нашей области?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дерево является основной лесообразующей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породой в нашей области?</a:t>
            </a:r>
          </a:p>
          <a:p>
            <a:pPr lvl="0" eaLnBrk="0" hangingPunct="0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каких целей на территории области созданы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искусственные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лесопосадки?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травянистые виды встречаются под пологом елового леса?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жуки, обитающие в лесах Курганской области, являются      редкими?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en_way">
  <a:themeElements>
    <a:clrScheme name="Green_wa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een_way">
      <a:majorFont>
        <a:latin typeface="Arial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reen_wa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wa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wa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wa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wa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_wa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_wa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514</Words>
  <Application>Microsoft Office PowerPoint</Application>
  <PresentationFormat>Экран (4:3)</PresentationFormat>
  <Paragraphs>75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Green_way</vt:lpstr>
      <vt:lpstr>Хранители леса </vt:lpstr>
      <vt:lpstr>ПРЕДСТАВЛЕНИЕ  КОМАНД</vt:lpstr>
      <vt:lpstr>«ЛЕСОВИЧКИ»</vt:lpstr>
      <vt:lpstr>«СПАСАТЕЛИ»</vt:lpstr>
      <vt:lpstr>Конкурс   «Два капитана».</vt:lpstr>
      <vt:lpstr>«Лесовички»</vt:lpstr>
      <vt:lpstr>Задания для капитана команды «Спасатели» </vt:lpstr>
      <vt:lpstr>Конкурс защитников природы </vt:lpstr>
      <vt:lpstr>Конкурс «Краеведы» вопросы для команды «Лесовички»</vt:lpstr>
      <vt:lpstr>Конкурс «Краеведы» вопросы для команды «Спасатели»</vt:lpstr>
      <vt:lpstr>Награждение</vt:lpstr>
    </vt:vector>
  </TitlesOfParts>
  <Company>eMachines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Хранители леса </dc:title>
  <dc:creator>Valued eMachines Customer</dc:creator>
  <cp:lastModifiedBy>Шко</cp:lastModifiedBy>
  <cp:revision>6</cp:revision>
  <dcterms:created xsi:type="dcterms:W3CDTF">2012-04-19T04:45:25Z</dcterms:created>
  <dcterms:modified xsi:type="dcterms:W3CDTF">2012-12-10T17:43:14Z</dcterms:modified>
</cp:coreProperties>
</file>