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2293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70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005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4174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0619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83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331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799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122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253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903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4DF886-7190-46FC-92FD-6CDA3C87CAE5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E3708-AC21-46BA-BD31-D4BF30A8AE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793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stat16.privet.ru/lr/0b0f097b4a460679a9edc21e7fc65c32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</a:t>
            </a:r>
            <a:r>
              <a:rPr lang="ru-RU" b="1" dirty="0" smtClean="0">
                <a:solidFill>
                  <a:schemeClr val="tx1"/>
                </a:solidFill>
              </a:rPr>
              <a:t>РОЕКТ «МОЯ МАЛАЯ РОДИНА» 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157192"/>
            <a:ext cx="8208912" cy="144016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выполнила ученица 1 класса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МКОУ Мезиновской СОШ 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</a:rPr>
              <a:t>Макарова Екатерина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Классный руководитель: </a:t>
            </a:r>
            <a:r>
              <a:rPr lang="ru-RU" b="1" dirty="0" err="1" smtClean="0">
                <a:solidFill>
                  <a:schemeClr val="tx1"/>
                </a:solidFill>
              </a:rPr>
              <a:t>Милишникова</a:t>
            </a:r>
            <a:r>
              <a:rPr lang="ru-RU" b="1" dirty="0" smtClean="0">
                <a:solidFill>
                  <a:schemeClr val="tx1"/>
                </a:solidFill>
              </a:rPr>
              <a:t> Елена Борисовна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Mezinovskaya-school\Desktop\IMG_05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888432" cy="504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static-maps.yandex.ru/1.x/?lang=ru-RU&amp;spn=0.082897,0.042662&amp;l=map&amp;size=350,300&amp;lg=0&amp;key=AE_AjkgBAAAAVhRKNwIAC8tjU2RrhP-ZqBu8wUeLshaL0DUAAAAAAAAAAABvwCsB0jR6VKSmbT2ZrfeIDgc8bg==&amp;pt=40.398550,55.484551,fla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268760"/>
            <a:ext cx="4104457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8962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ezinovskaya-school\Desktop\111___09\IMG_056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3921221" cy="2940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Mezinovskaya-school\Desktop\111___09\IMG_056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530" y="428604"/>
            <a:ext cx="3979086" cy="292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785918" y="3929066"/>
            <a:ext cx="6429420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Мы плавали всей семьей на лодке. Папа с мамой гребли. Я тоже пыталась, но у меня сначала ничего не  получалось. А потом немножко получилось грести. Как здорово быть с родителями  на  нашем пруду!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952534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DSC078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pic>
        <p:nvPicPr>
          <p:cNvPr id="13314" name="Picture 2" descr="http://img-fotki.yandex.ru/get/4309/annaze63.a1/0_3a8e1_acd20393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10" y="0"/>
            <a:ext cx="9145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ocuments\проекты  1 класса Моя малая родина\фото проектов\DSC078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785794"/>
            <a:ext cx="5126250" cy="4698994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5715008" y="1428736"/>
            <a:ext cx="3143272" cy="35004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Я сделала  макет нашего пруда и нас с папой на лодке, а мама стоит на берегу.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47020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309/annaze63.a1/0_3a8e1_acd2039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869160"/>
            <a:ext cx="7848872" cy="187220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Для меня  малая родина – это место, где я родилась и где живёт моя семья. Живу я в п. Мезиновском, который расположен во Владимирской области, Гусь-Хрустального района.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" name="Picture 5" descr="http://static-maps.yandex.ru/1.x/?lang=ru-RU&amp;spn=0.082897,0.042662&amp;l=map&amp;size=350,300&amp;lg=0&amp;key=AE_AjkgBAAAAVhRKNwIAC8tjU2RrhP-ZqBu8wUeLshaL0DUAAAAAAAAAAABvwCsB0jR6VKSmbT2ZrfeIDgc8bg==&amp;pt=40.398550,55.484551,fl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1926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9359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941168"/>
            <a:ext cx="7920880" cy="1584176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Посёлок располагается в зоне смешанных лесов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Mezinovskaya-school\Desktop\111___09\IMG_05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776" y="188640"/>
            <a:ext cx="860444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514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-fotki.yandex.ru/get/4309/annaze63.a1/0_3a8e1_acd2039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Mezinovskaya-school\Desktop\111___09\IMG_05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634"/>
            <a:ext cx="8712968" cy="653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5794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229200"/>
            <a:ext cx="8136904" cy="144016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 лесах растут много разных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грибов и ягод.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4" name="Picture 4" descr="http://www.kirovnet.ru/files/img/news/8821/135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556"/>
            <a:ext cx="4824536" cy="384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1.liveinternet.ru/images/attach/c/3/75/945/75945503_large_3241851_df639df3a65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0439" y="126556"/>
            <a:ext cx="3232042" cy="242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img-fotki.yandex.ru/get/5608/arina08880arinka.1/0_5fb28_cfb49639_X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70803" y="2797423"/>
            <a:ext cx="195262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photo.rock.ru/img/uigzC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8771" y="2563470"/>
            <a:ext cx="2997689" cy="224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10633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-fotki.yandex.ru/get/4309/annaze63.a1/0_3a8e1_acd2039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7124" y="-24997"/>
            <a:ext cx="9144000" cy="688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517232"/>
            <a:ext cx="8352928" cy="1008112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Живут разные животные, . . 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6148" name="Picture 4" descr="http://stat16.privet.ru/lr/0b0f097b4a460679a9edc21e7fc65c3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2936" y="178197"/>
            <a:ext cx="288032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http://img-fotki.yandex.ru/get/6113/62443296.0/0_7dbaa_9c2f4381_XL"/>
          <p:cNvSpPr>
            <a:spLocks noChangeAspect="1" noChangeArrowheads="1"/>
          </p:cNvSpPr>
          <p:nvPr/>
        </p:nvSpPr>
        <p:spPr bwMode="auto">
          <a:xfrm>
            <a:off x="215900" y="178197"/>
            <a:ext cx="19812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://img-fotki.yandex.ru/get/6113/62443296.0/0_7dbaa_9c2f4381_XL"/>
          <p:cNvSpPr>
            <a:spLocks noChangeAspect="1" noChangeArrowheads="1"/>
          </p:cNvSpPr>
          <p:nvPr/>
        </p:nvSpPr>
        <p:spPr bwMode="auto">
          <a:xfrm>
            <a:off x="215900" y="15875"/>
            <a:ext cx="19812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://img-fotki.yandex.ru/get/6113/62443296.0/0_7dbaa_9c2f4381_XL"/>
          <p:cNvSpPr>
            <a:spLocks noChangeAspect="1" noChangeArrowheads="1"/>
          </p:cNvSpPr>
          <p:nvPr/>
        </p:nvSpPr>
        <p:spPr bwMode="auto">
          <a:xfrm>
            <a:off x="63500" y="-136525"/>
            <a:ext cx="5133975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2" descr="http://img-fotki.yandex.ru/get/6113/62443296.0/0_7dbaa_9c2f4381_XL"/>
          <p:cNvSpPr>
            <a:spLocks noChangeAspect="1" noChangeArrowheads="1"/>
          </p:cNvSpPr>
          <p:nvPr/>
        </p:nvSpPr>
        <p:spPr bwMode="auto">
          <a:xfrm>
            <a:off x="215900" y="15875"/>
            <a:ext cx="5133975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7" name="Picture 13" descr="C:\Users\Mezinovskaya-school\Desktop\заяц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2365" y="24825"/>
            <a:ext cx="231028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C:\Users\Mezinovskaya-school\Desktop\лось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8197"/>
            <a:ext cx="2743200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9" name="Picture 15" descr="C:\Users\Mezinovskaya-school\Desktop\лиса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35" y="2646300"/>
            <a:ext cx="3145532" cy="235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C:\Users\Mezinovskaya-school\Desktop\бобр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5014" y="2569079"/>
            <a:ext cx="3199474" cy="232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61" name="Picture 17" descr="C:\Users\Mezinovskaya-school\Desktop\кабан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02642" y="3660364"/>
            <a:ext cx="3189734" cy="217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5891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74"/>
            <a:ext cx="9144000" cy="684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большое количество птиц.</a:t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1" name="Picture 3" descr="C:\Users\Mezinovskaya-school\Desktop\гусь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8" y="607393"/>
            <a:ext cx="3405033" cy="2421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Mezinovskaya-school\Desktop\ут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1328" y="548680"/>
            <a:ext cx="3672582" cy="248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Mezinovskaya-school\Desktop\глухарь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620" y="3717032"/>
            <a:ext cx="2882929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Mezinovskaya-school\Desktop\журавл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6286" y="2780928"/>
            <a:ext cx="2620049" cy="392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Mezinovskaya-school\Desktop\сойка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1751" y="1099933"/>
            <a:ext cx="2057400" cy="144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Mezinovskaya-school\Desktop\дят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9267" y="3029223"/>
            <a:ext cx="2286463" cy="349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40277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-fotki.yandex.ru/get/4309/annaze63.a1/0_3a8e1_acd20393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3042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нашем посёлке есть пруд, на котором мы всей семьёй отдыхали</a:t>
            </a:r>
            <a:br>
              <a:rPr lang="ru-RU" dirty="0" smtClean="0"/>
            </a:br>
            <a:r>
              <a:rPr lang="ru-RU" dirty="0" smtClean="0"/>
              <a:t> в этом году.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Mezinovskaya-school\Desktop\111___09\IMG_056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745232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8242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static.freepik.com/darmowe-zdjecie/_4172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Mezinovskaya-school\Desktop\111___09\IMG_05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772" y="175329"/>
            <a:ext cx="8676456" cy="6507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01976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149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«МОЯ МАЛАЯ РОДИНА»  </vt:lpstr>
      <vt:lpstr>Слайд 2</vt:lpstr>
      <vt:lpstr>Слайд 3</vt:lpstr>
      <vt:lpstr>Слайд 4</vt:lpstr>
      <vt:lpstr>Слайд 5</vt:lpstr>
      <vt:lpstr>Слайд 6</vt:lpstr>
      <vt:lpstr>большое количество птиц. </vt:lpstr>
      <vt:lpstr>В нашем посёлке есть пруд, на котором мы всей семьёй отдыхали  в этом году.</vt:lpstr>
      <vt:lpstr>Слайд 9</vt:lpstr>
      <vt:lpstr>Слайд 10</vt:lpstr>
      <vt:lpstr>Слайд 11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«МОЯ МАЛАЯ РОДИНА»</dc:title>
  <dc:creator>Mezinovskaya-school</dc:creator>
  <cp:lastModifiedBy>1</cp:lastModifiedBy>
  <cp:revision>15</cp:revision>
  <dcterms:created xsi:type="dcterms:W3CDTF">2012-10-09T15:44:17Z</dcterms:created>
  <dcterms:modified xsi:type="dcterms:W3CDTF">2012-12-10T17:45:25Z</dcterms:modified>
</cp:coreProperties>
</file>