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399" r:id="rId2"/>
    <p:sldId id="354" r:id="rId3"/>
    <p:sldId id="401" r:id="rId4"/>
    <p:sldId id="410" r:id="rId5"/>
    <p:sldId id="405" r:id="rId6"/>
    <p:sldId id="406" r:id="rId7"/>
    <p:sldId id="407" r:id="rId8"/>
    <p:sldId id="408" r:id="rId9"/>
    <p:sldId id="409" r:id="rId10"/>
    <p:sldId id="411" r:id="rId11"/>
    <p:sldId id="397" r:id="rId12"/>
    <p:sldId id="412" r:id="rId13"/>
    <p:sldId id="414" r:id="rId14"/>
    <p:sldId id="415" r:id="rId15"/>
    <p:sldId id="40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947"/>
    <a:srgbClr val="FD99B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4793" autoAdjust="0"/>
    <p:restoredTop sz="92100" autoAdjust="0"/>
  </p:normalViewPr>
  <p:slideViewPr>
    <p:cSldViewPr>
      <p:cViewPr>
        <p:scale>
          <a:sx n="43" d="100"/>
          <a:sy n="43" d="100"/>
        </p:scale>
        <p:origin x="-226" y="-19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5D35B-FD56-4ECB-B704-0A4D803B6D66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60C3E-F8B8-4A34-A4B8-FCDA19410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0220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00B0F0"/>
                </a:solidFill>
              </a:rPr>
              <a:t>Актуализация знаний  Работа с числовым</a:t>
            </a:r>
            <a:r>
              <a:rPr lang="ru-RU" baseline="0" dirty="0" smtClean="0">
                <a:solidFill>
                  <a:srgbClr val="00B0F0"/>
                </a:solidFill>
              </a:rPr>
              <a:t> рядом</a:t>
            </a:r>
            <a:endParaRPr lang="ru-RU" dirty="0" smtClean="0">
              <a:solidFill>
                <a:srgbClr val="00B0F0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vtatuzova.ru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85926"/>
            <a:ext cx="1818173" cy="240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2479669"/>
            <a:ext cx="111112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3122611"/>
            <a:ext cx="753568" cy="100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42844" y="142852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«Моя математика» 1 класс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858148" y="357166"/>
            <a:ext cx="1217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44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1406" y="785794"/>
            <a:ext cx="87868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 «Числа 1- 7»</a:t>
            </a: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5720" y="4143380"/>
            <a:ext cx="85725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Советы учителю.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уроку составлена на основе заданий, расположенных в учебнике. Рекомендую открыть учебник на странице с данным уроком, прочитать задания и просмотреть их в данной презентации в режиме демонстрации.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Некоторые задания можно выполнять интерактивно. Например, продолжить ряд, сравнить или вставить пропущенные числа.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этого презентацию надо перевести в режим редактирования.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4979" y="1556792"/>
            <a:ext cx="4979963" cy="2637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214942" y="1826303"/>
            <a:ext cx="37862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презентации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Татузова Анна Васильевна</a:t>
            </a:r>
          </a:p>
          <a:p>
            <a:pPr algn="ctr"/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http://avtatuzova.ru</a:t>
            </a:r>
            <a:endParaRPr lang="ru-RU" sz="2400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школы № 1702 </a:t>
            </a: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Москвы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179512" y="653787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этому рисунку Лена составила несколько выражений. Какие это выражения?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323486" y="1736101"/>
            <a:ext cx="8425770" cy="1543884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00B0F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2725"/>
          <a:stretch/>
        </p:blipFill>
        <p:spPr bwMode="auto">
          <a:xfrm rot="1655851">
            <a:off x="2060245" y="1793210"/>
            <a:ext cx="731837" cy="159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9742"/>
          <a:stretch/>
        </p:blipFill>
        <p:spPr bwMode="auto">
          <a:xfrm>
            <a:off x="1271388" y="1432695"/>
            <a:ext cx="731837" cy="1447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278"/>
          <a:stretch/>
        </p:blipFill>
        <p:spPr bwMode="auto">
          <a:xfrm>
            <a:off x="539551" y="1953651"/>
            <a:ext cx="731837" cy="1539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188"/>
          <a:stretch/>
        </p:blipFill>
        <p:spPr bwMode="auto">
          <a:xfrm rot="20192532">
            <a:off x="5200889" y="1549308"/>
            <a:ext cx="908050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668" b="15188"/>
          <a:stretch/>
        </p:blipFill>
        <p:spPr bwMode="auto">
          <a:xfrm rot="1401907">
            <a:off x="6180244" y="1392929"/>
            <a:ext cx="611924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6796"/>
          <a:stretch/>
        </p:blipFill>
        <p:spPr bwMode="auto">
          <a:xfrm rot="1152279">
            <a:off x="7624469" y="1630798"/>
            <a:ext cx="549275" cy="1836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" name="Picture 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543"/>
          <a:stretch/>
        </p:blipFill>
        <p:spPr bwMode="auto">
          <a:xfrm rot="477385">
            <a:off x="7113186" y="1365144"/>
            <a:ext cx="554037" cy="1863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Прямоугольник 41"/>
          <p:cNvSpPr/>
          <p:nvPr/>
        </p:nvSpPr>
        <p:spPr>
          <a:xfrm>
            <a:off x="1331640" y="3242472"/>
            <a:ext cx="994183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3" name="Группа 42"/>
          <p:cNvGrpSpPr/>
          <p:nvPr/>
        </p:nvGrpSpPr>
        <p:grpSpPr>
          <a:xfrm>
            <a:off x="323528" y="3875796"/>
            <a:ext cx="2028116" cy="528350"/>
            <a:chOff x="3500430" y="4071942"/>
            <a:chExt cx="2028116" cy="528350"/>
          </a:xfrm>
        </p:grpSpPr>
        <p:sp>
          <p:nvSpPr>
            <p:cNvPr id="44" name="Прямоугольник 43"/>
            <p:cNvSpPr/>
            <p:nvPr/>
          </p:nvSpPr>
          <p:spPr>
            <a:xfrm>
              <a:off x="3500430" y="4071942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929058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4357686" y="407707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143504" y="407194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786314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311636" y="4475208"/>
            <a:ext cx="2028116" cy="523220"/>
            <a:chOff x="6643702" y="4071942"/>
            <a:chExt cx="2028116" cy="523220"/>
          </a:xfrm>
        </p:grpSpPr>
        <p:sp>
          <p:nvSpPr>
            <p:cNvPr id="50" name="Прямоугольник 49"/>
            <p:cNvSpPr/>
            <p:nvPr/>
          </p:nvSpPr>
          <p:spPr>
            <a:xfrm>
              <a:off x="6643702" y="4071942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7072330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7500958" y="407194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8286776" y="407194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7929586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7" name="Группа 56"/>
          <p:cNvGrpSpPr/>
          <p:nvPr/>
        </p:nvGrpSpPr>
        <p:grpSpPr>
          <a:xfrm>
            <a:off x="323528" y="5108532"/>
            <a:ext cx="2028116" cy="523220"/>
            <a:chOff x="671676" y="5357826"/>
            <a:chExt cx="2028116" cy="523220"/>
          </a:xfrm>
        </p:grpSpPr>
        <p:sp>
          <p:nvSpPr>
            <p:cNvPr id="58" name="Прямоугольник 57"/>
            <p:cNvSpPr/>
            <p:nvPr/>
          </p:nvSpPr>
          <p:spPr>
            <a:xfrm>
              <a:off x="671676" y="5357826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1100304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1528932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2314750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1957560" y="5357826"/>
              <a:ext cx="49404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 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0" name="Группа 69"/>
          <p:cNvGrpSpPr/>
          <p:nvPr/>
        </p:nvGrpSpPr>
        <p:grpSpPr>
          <a:xfrm>
            <a:off x="323528" y="5756604"/>
            <a:ext cx="3742628" cy="523220"/>
            <a:chOff x="4572000" y="5357826"/>
            <a:chExt cx="3742628" cy="523220"/>
          </a:xfrm>
        </p:grpSpPr>
        <p:sp>
          <p:nvSpPr>
            <p:cNvPr id="71" name="Прямоугольник 70"/>
            <p:cNvSpPr/>
            <p:nvPr/>
          </p:nvSpPr>
          <p:spPr>
            <a:xfrm>
              <a:off x="4572000" y="5357826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5000628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5429256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6215074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5857884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6715140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7072330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7929586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7572396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549525" y="3321391"/>
            <a:ext cx="4824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Можно ли сказать, что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5364088" y="3861048"/>
            <a:ext cx="3946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36372" y="5631752"/>
            <a:ext cx="12105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Ответ: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8252840" y="5882155"/>
            <a:ext cx="712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8189900" y="5525771"/>
            <a:ext cx="712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нет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771194" y="4384268"/>
            <a:ext cx="58710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42844" y="183284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44. Числа 1 -7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7141804" y="19113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426155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7 L 0.30781 0.0942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82" y="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22222E-6 L 0.57431 0.00162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15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75827E-6 L -0.2993 -0.0349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" y="-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</p:childTnLst>
        </p:cTn>
      </p:par>
    </p:tnLst>
    <p:bldLst>
      <p:bldP spid="42" grpId="0" animBg="1"/>
      <p:bldP spid="2" grpId="0"/>
      <p:bldP spid="81" grpId="0"/>
      <p:bldP spid="4" grpId="0"/>
      <p:bldP spid="82" grpId="0"/>
      <p:bldP spid="83" grpId="1"/>
      <p:bldP spid="8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ашивка 7"/>
          <p:cNvSpPr/>
          <p:nvPr/>
        </p:nvSpPr>
        <p:spPr>
          <a:xfrm>
            <a:off x="373422" y="4477390"/>
            <a:ext cx="428628" cy="571504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Нашивка 9"/>
          <p:cNvSpPr/>
          <p:nvPr/>
        </p:nvSpPr>
        <p:spPr>
          <a:xfrm rot="10800000">
            <a:off x="1856951" y="4477390"/>
            <a:ext cx="428628" cy="571504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Равно 14"/>
          <p:cNvSpPr/>
          <p:nvPr/>
        </p:nvSpPr>
        <p:spPr>
          <a:xfrm>
            <a:off x="802050" y="4584547"/>
            <a:ext cx="785818" cy="357190"/>
          </a:xfrm>
          <a:prstGeom prst="mathEqual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785794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Сравни (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39773" y="5445224"/>
            <a:ext cx="8501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522157"/>
            <a:ext cx="12121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7 - 2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95464" y="1522157"/>
            <a:ext cx="1340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40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223456" y="2603813"/>
            <a:ext cx="1340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+ 2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79512" y="2603813"/>
            <a:ext cx="12121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5 - 2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285148" y="1522157"/>
            <a:ext cx="1340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+ 4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168345" y="1522157"/>
            <a:ext cx="1340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+ 3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285148" y="2603813"/>
            <a:ext cx="1340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+ 3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168345" y="2603813"/>
            <a:ext cx="1340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+ 4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179512" y="4149080"/>
            <a:ext cx="8821644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1442293" y="2603813"/>
            <a:ext cx="574204" cy="707886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515080" y="1522157"/>
            <a:ext cx="574204" cy="707886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661313" y="2603813"/>
            <a:ext cx="574204" cy="707886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588224" y="1496978"/>
            <a:ext cx="574204" cy="707886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Нашивка 40"/>
          <p:cNvSpPr/>
          <p:nvPr/>
        </p:nvSpPr>
        <p:spPr>
          <a:xfrm rot="10800000">
            <a:off x="1866416" y="4477390"/>
            <a:ext cx="428628" cy="571504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Нашивка 41"/>
          <p:cNvSpPr/>
          <p:nvPr/>
        </p:nvSpPr>
        <p:spPr>
          <a:xfrm rot="10800000">
            <a:off x="1856951" y="4477390"/>
            <a:ext cx="428628" cy="571504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3" name="Нашивка 42"/>
          <p:cNvSpPr/>
          <p:nvPr/>
        </p:nvSpPr>
        <p:spPr>
          <a:xfrm rot="10800000">
            <a:off x="1856951" y="4477390"/>
            <a:ext cx="428628" cy="571504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4" name="Равно 43"/>
          <p:cNvSpPr/>
          <p:nvPr/>
        </p:nvSpPr>
        <p:spPr>
          <a:xfrm>
            <a:off x="827584" y="4581128"/>
            <a:ext cx="785818" cy="357190"/>
          </a:xfrm>
          <a:prstGeom prst="mathEqual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42844" y="183284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44. Числа 1 -7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7141804" y="19113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ашивка 7"/>
          <p:cNvSpPr/>
          <p:nvPr/>
        </p:nvSpPr>
        <p:spPr>
          <a:xfrm>
            <a:off x="373422" y="4477390"/>
            <a:ext cx="428628" cy="571504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Нашивка 9"/>
          <p:cNvSpPr/>
          <p:nvPr/>
        </p:nvSpPr>
        <p:spPr>
          <a:xfrm rot="10800000">
            <a:off x="1856951" y="4477390"/>
            <a:ext cx="428628" cy="571504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Равно 14"/>
          <p:cNvSpPr/>
          <p:nvPr/>
        </p:nvSpPr>
        <p:spPr>
          <a:xfrm>
            <a:off x="802050" y="4584547"/>
            <a:ext cx="785818" cy="357190"/>
          </a:xfrm>
          <a:prstGeom prst="mathEqual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522157"/>
            <a:ext cx="12121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7 - 2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95464" y="1522157"/>
            <a:ext cx="1340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ru-RU" sz="40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+ 1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223456" y="2603813"/>
            <a:ext cx="1340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+ 2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79512" y="2603813"/>
            <a:ext cx="12121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5 - 2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285148" y="1522157"/>
            <a:ext cx="1340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+ 4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168345" y="1522157"/>
            <a:ext cx="1340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+ 3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285148" y="2603813"/>
            <a:ext cx="1340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+ 3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168345" y="2603813"/>
            <a:ext cx="134043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+ 4</a:t>
            </a:r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179512" y="4149080"/>
            <a:ext cx="8821644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1442293" y="2603813"/>
            <a:ext cx="574204" cy="707886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515080" y="1522157"/>
            <a:ext cx="574204" cy="707886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661313" y="2603813"/>
            <a:ext cx="574204" cy="707886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588224" y="1496978"/>
            <a:ext cx="574204" cy="707886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lvl="0"/>
            <a:endParaRPr lang="ru-RU" sz="4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Нашивка 27"/>
          <p:cNvSpPr/>
          <p:nvPr/>
        </p:nvSpPr>
        <p:spPr>
          <a:xfrm rot="10800000">
            <a:off x="1843285" y="4475740"/>
            <a:ext cx="428628" cy="571504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Нашивка 28"/>
          <p:cNvSpPr/>
          <p:nvPr/>
        </p:nvSpPr>
        <p:spPr>
          <a:xfrm rot="10800000">
            <a:off x="1839490" y="4471258"/>
            <a:ext cx="428628" cy="571504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9512" y="785794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Сравни (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2844" y="183284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44. Числа 1 -7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141804" y="19113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33" name="TextBox 32"/>
          <p:cNvSpPr txBox="1"/>
          <p:nvPr/>
        </p:nvSpPr>
        <p:spPr>
          <a:xfrm>
            <a:off x="6228184" y="580526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240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44444E-6 L -0.03368 -0.425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4" y="-2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44444E-6 L -0.04149 -0.257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3" y="-1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44444E-6 L 0.62152 -0.4254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76" y="-21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44444E-6 L 0.53889 -0.2680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44" y="-1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  <p:bldP spid="28" grpId="0" animBg="1"/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46208053"/>
              </p:ext>
            </p:extLst>
          </p:nvPr>
        </p:nvGraphicFramePr>
        <p:xfrm>
          <a:off x="6072198" y="1357298"/>
          <a:ext cx="226218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2436"/>
                <a:gridCol w="452436"/>
                <a:gridCol w="452436"/>
                <a:gridCol w="452436"/>
                <a:gridCol w="452436"/>
              </a:tblGrid>
              <a:tr h="444496">
                <a:tc>
                  <a:txBody>
                    <a:bodyPr/>
                    <a:lstStyle/>
                    <a:p>
                      <a:r>
                        <a:rPr lang="ru-RU" sz="240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44496"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95174331"/>
              </p:ext>
            </p:extLst>
          </p:nvPr>
        </p:nvGraphicFramePr>
        <p:xfrm>
          <a:off x="6096034" y="2786058"/>
          <a:ext cx="226218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2436"/>
                <a:gridCol w="452436"/>
                <a:gridCol w="452436"/>
                <a:gridCol w="452436"/>
                <a:gridCol w="452436"/>
              </a:tblGrid>
              <a:tr h="44449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44496"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57158" y="714356"/>
            <a:ext cx="8607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Найди значения выражений, и ты отгадаешь слова.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29758" y="5157192"/>
            <a:ext cx="8501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60237" y="1556792"/>
            <a:ext cx="19800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2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– 1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60237" y="2132856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– 1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1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60237" y="2708920"/>
            <a:ext cx="19800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– 1 – 2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2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60237" y="3284984"/>
            <a:ext cx="1398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+ 2 + 1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960237" y="3861048"/>
            <a:ext cx="1398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+ 2 + 2</a:t>
            </a:r>
          </a:p>
        </p:txBody>
      </p:sp>
      <p:sp>
        <p:nvSpPr>
          <p:cNvPr id="25" name="Овал 24"/>
          <p:cNvSpPr/>
          <p:nvPr/>
        </p:nvSpPr>
        <p:spPr>
          <a:xfrm>
            <a:off x="357158" y="2694265"/>
            <a:ext cx="446703" cy="44670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57158" y="2118201"/>
            <a:ext cx="446703" cy="44670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357158" y="1542137"/>
            <a:ext cx="446703" cy="44670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357158" y="3270329"/>
            <a:ext cx="446703" cy="44670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357158" y="3861048"/>
            <a:ext cx="446703" cy="44670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355195" y="1543345"/>
            <a:ext cx="446703" cy="44670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363869" y="2122684"/>
            <a:ext cx="446703" cy="44670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350422" y="2695473"/>
            <a:ext cx="446703" cy="44670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350422" y="3861048"/>
            <a:ext cx="446703" cy="44670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355195" y="3861048"/>
            <a:ext cx="446703" cy="44670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42844" y="183284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44. Числа 1 -7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7141804" y="19113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135756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42676630"/>
              </p:ext>
            </p:extLst>
          </p:nvPr>
        </p:nvGraphicFramePr>
        <p:xfrm>
          <a:off x="6072198" y="1357298"/>
          <a:ext cx="226218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2436"/>
                <a:gridCol w="452436"/>
                <a:gridCol w="452436"/>
                <a:gridCol w="452436"/>
                <a:gridCol w="452436"/>
              </a:tblGrid>
              <a:tr h="444496">
                <a:tc>
                  <a:txBody>
                    <a:bodyPr/>
                    <a:lstStyle/>
                    <a:p>
                      <a:r>
                        <a:rPr lang="ru-RU" sz="240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44496"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45562393"/>
              </p:ext>
            </p:extLst>
          </p:nvPr>
        </p:nvGraphicFramePr>
        <p:xfrm>
          <a:off x="6096034" y="2786058"/>
          <a:ext cx="226218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2436"/>
                <a:gridCol w="452436"/>
                <a:gridCol w="452436"/>
                <a:gridCol w="452436"/>
                <a:gridCol w="452436"/>
              </a:tblGrid>
              <a:tr h="44449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44496"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57157" y="714356"/>
            <a:ext cx="8645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Найди значения выражений, и ты отгадаешь слова.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60237" y="1556792"/>
            <a:ext cx="19800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2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– 1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60237" y="2132856"/>
            <a:ext cx="14670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– 1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1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960237" y="2708920"/>
            <a:ext cx="19800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 – 1 – 2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2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60237" y="3284984"/>
            <a:ext cx="1398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+ 2 + 1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960237" y="3861048"/>
            <a:ext cx="1398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+ 2 + 2</a:t>
            </a:r>
          </a:p>
        </p:txBody>
      </p:sp>
      <p:sp>
        <p:nvSpPr>
          <p:cNvPr id="25" name="Овал 24"/>
          <p:cNvSpPr/>
          <p:nvPr/>
        </p:nvSpPr>
        <p:spPr>
          <a:xfrm>
            <a:off x="357158" y="2694265"/>
            <a:ext cx="446703" cy="44670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357158" y="2118201"/>
            <a:ext cx="446703" cy="44670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357158" y="1542137"/>
            <a:ext cx="446703" cy="44670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357158" y="3270329"/>
            <a:ext cx="446703" cy="44670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357158" y="3861048"/>
            <a:ext cx="446703" cy="44670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732106" y="1556792"/>
            <a:ext cx="6206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189051" y="2146303"/>
            <a:ext cx="6206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726564" y="2708920"/>
            <a:ext cx="6206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223125" y="3284984"/>
            <a:ext cx="6206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339752" y="3861048"/>
            <a:ext cx="6206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 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355195" y="1543345"/>
            <a:ext cx="446703" cy="44670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363869" y="2122684"/>
            <a:ext cx="446703" cy="44670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350422" y="2695473"/>
            <a:ext cx="446703" cy="44670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350422" y="3861048"/>
            <a:ext cx="446703" cy="44670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355195" y="3861048"/>
            <a:ext cx="446703" cy="446703"/>
          </a:xfrm>
          <a:prstGeom prst="ellipse">
            <a:avLst/>
          </a:prstGeom>
          <a:noFill/>
          <a:ln>
            <a:solidFill>
              <a:srgbClr val="00206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42844" y="183284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44. Числа 1 -7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141804" y="19113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2" name="TextBox 1"/>
          <p:cNvSpPr txBox="1"/>
          <p:nvPr/>
        </p:nvSpPr>
        <p:spPr>
          <a:xfrm>
            <a:off x="6228184" y="580526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2725"/>
          <a:stretch/>
        </p:blipFill>
        <p:spPr bwMode="auto">
          <a:xfrm rot="21443197" flipH="1">
            <a:off x="4291173" y="4035872"/>
            <a:ext cx="577659" cy="1256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9742"/>
          <a:stretch/>
        </p:blipFill>
        <p:spPr bwMode="auto">
          <a:xfrm flipH="1">
            <a:off x="6563560" y="4507471"/>
            <a:ext cx="577659" cy="1142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278"/>
          <a:stretch/>
        </p:blipFill>
        <p:spPr bwMode="auto">
          <a:xfrm flipH="1">
            <a:off x="1271388" y="4820773"/>
            <a:ext cx="577659" cy="1215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188"/>
          <a:stretch/>
        </p:blipFill>
        <p:spPr bwMode="auto">
          <a:xfrm rot="20583811" flipH="1">
            <a:off x="5395187" y="4258548"/>
            <a:ext cx="716749" cy="182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668" b="15188"/>
          <a:stretch/>
        </p:blipFill>
        <p:spPr bwMode="auto">
          <a:xfrm rot="20336495" flipH="1">
            <a:off x="3551256" y="4371864"/>
            <a:ext cx="612729" cy="182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6796"/>
          <a:stretch/>
        </p:blipFill>
        <p:spPr bwMode="auto">
          <a:xfrm rot="1152279" flipH="1">
            <a:off x="7634518" y="4557834"/>
            <a:ext cx="551391" cy="1449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543"/>
          <a:stretch/>
        </p:blipFill>
        <p:spPr bwMode="auto">
          <a:xfrm rot="20142602" flipH="1">
            <a:off x="2450355" y="4546925"/>
            <a:ext cx="552416" cy="1471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535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59259E-6 L 0.82257 0.0430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128" y="2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-0.00093 L 0.82048 0.23958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990" y="120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4.81481E-6 L 0.72361 -0.0409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07" y="-2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81481E-6 L 0.72448 0.1585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215" y="7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96296E-6 L 0.62569 -0.125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85" y="-6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96296E-6 L 0.62639 0.07454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19" y="3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7.40741E-7 L 0.68073 -0.208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028" y="-10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85185E-6 L 0.77517 -0.29514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750" y="-14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1.85185E-6 L 0.68143 -0.095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062" y="-4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65 -1.85185E-6 L 0.77119 -0.0956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368" y="-4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0" dur="2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2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4" dur="2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2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2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2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2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6" dur="2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2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2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2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2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2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71670" y="2357431"/>
            <a:ext cx="4357718" cy="120032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Box 122"/>
          <p:cNvSpPr txBox="1"/>
          <p:nvPr/>
        </p:nvSpPr>
        <p:spPr>
          <a:xfrm>
            <a:off x="142844" y="183284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44. Числа 1 -7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141804" y="19113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642910" y="4705980"/>
            <a:ext cx="10935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+ 6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457460" y="4705980"/>
            <a:ext cx="9941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+ 5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957658" y="4705980"/>
            <a:ext cx="10935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+ 4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457856" y="4705980"/>
            <a:ext cx="10935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+ 3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42910" y="1714488"/>
          <a:ext cx="1214445" cy="1357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815"/>
                <a:gridCol w="404815"/>
                <a:gridCol w="404815"/>
              </a:tblGrid>
              <a:tr h="4524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4524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3286116" y="1643050"/>
            <a:ext cx="785818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643174" y="1714488"/>
            <a:ext cx="785818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2357422" y="1714488"/>
          <a:ext cx="1214445" cy="1357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815"/>
                <a:gridCol w="404815"/>
                <a:gridCol w="404815"/>
              </a:tblGrid>
              <a:tr h="4524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4524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6000760" y="1785925"/>
            <a:ext cx="785818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714876" y="1785925"/>
            <a:ext cx="785818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214678" y="1643050"/>
            <a:ext cx="500066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00034" y="1643050"/>
            <a:ext cx="500066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500166" y="1643050"/>
            <a:ext cx="500066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214546" y="1643050"/>
            <a:ext cx="500066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3786182" y="1714488"/>
          <a:ext cx="1214445" cy="1357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815"/>
                <a:gridCol w="404815"/>
                <a:gridCol w="404815"/>
              </a:tblGrid>
              <a:tr h="4524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4524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33" name="Прямоугольник 32"/>
          <p:cNvSpPr/>
          <p:nvPr/>
        </p:nvSpPr>
        <p:spPr>
          <a:xfrm>
            <a:off x="3643306" y="1643050"/>
            <a:ext cx="500066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643438" y="1643050"/>
            <a:ext cx="500066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9" name="Таблица 38"/>
          <p:cNvGraphicFramePr>
            <a:graphicFrameLocks noGrp="1"/>
          </p:cNvGraphicFramePr>
          <p:nvPr/>
        </p:nvGraphicFramePr>
        <p:xfrm>
          <a:off x="5357818" y="1785926"/>
          <a:ext cx="1214445" cy="1357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815"/>
                <a:gridCol w="404815"/>
                <a:gridCol w="404815"/>
              </a:tblGrid>
              <a:tr h="4524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4524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42" name="Прямоугольник 41"/>
          <p:cNvSpPr/>
          <p:nvPr/>
        </p:nvSpPr>
        <p:spPr>
          <a:xfrm>
            <a:off x="5214942" y="1714488"/>
            <a:ext cx="500066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6215074" y="1714488"/>
            <a:ext cx="500066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4" name="Таблица 43"/>
          <p:cNvGraphicFramePr>
            <a:graphicFrameLocks noGrp="1"/>
          </p:cNvGraphicFramePr>
          <p:nvPr/>
        </p:nvGraphicFramePr>
        <p:xfrm>
          <a:off x="7072330" y="1785926"/>
          <a:ext cx="1214445" cy="1357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815"/>
                <a:gridCol w="404815"/>
                <a:gridCol w="404815"/>
              </a:tblGrid>
              <a:tr h="4524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4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4524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45" name="Прямоугольник 44"/>
          <p:cNvSpPr/>
          <p:nvPr/>
        </p:nvSpPr>
        <p:spPr>
          <a:xfrm>
            <a:off x="6929454" y="1714488"/>
            <a:ext cx="500066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7929586" y="1714488"/>
            <a:ext cx="500066" cy="5000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7143768" y="4705980"/>
            <a:ext cx="10935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+ 2 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6873" y="785794"/>
            <a:ext cx="8358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Помоги Пете записать выражения к рисункам.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107504" y="4221088"/>
            <a:ext cx="8856984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40" grpId="0"/>
      <p:bldP spid="41" grpId="0"/>
      <p:bldP spid="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2610114" y="672238"/>
            <a:ext cx="16778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разность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824956" y="2901991"/>
            <a:ext cx="17772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разность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95536" y="2901991"/>
            <a:ext cx="27155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уменьшаемое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681684" y="2901991"/>
            <a:ext cx="27860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вычитаемое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10800000" flipV="1">
            <a:off x="1315453" y="2252554"/>
            <a:ext cx="1214446" cy="71438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0800000">
            <a:off x="5753386" y="2221694"/>
            <a:ext cx="1571636" cy="78581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371646" y="2251629"/>
            <a:ext cx="928694" cy="71438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5467634" y="1512394"/>
            <a:ext cx="4988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4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038874" y="1512394"/>
            <a:ext cx="4988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111089" y="1512394"/>
            <a:ext cx="3722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277553" y="1512394"/>
            <a:ext cx="4988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815594" y="1512394"/>
            <a:ext cx="5148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авая фигурная скобка 1"/>
          <p:cNvSpPr/>
          <p:nvPr/>
        </p:nvSpPr>
        <p:spPr>
          <a:xfrm rot="16200000">
            <a:off x="3161633" y="388587"/>
            <a:ext cx="500066" cy="2070492"/>
          </a:xfrm>
          <a:prstGeom prst="righ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76907" y="2905780"/>
            <a:ext cx="11890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целое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815594" y="2891031"/>
            <a:ext cx="1104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часть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488888" y="2901991"/>
            <a:ext cx="110479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часть</a:t>
            </a:r>
            <a:endParaRPr lang="ru-RU" sz="28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850" y="1600320"/>
            <a:ext cx="7056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!</a:t>
            </a:r>
            <a:endParaRPr lang="ru-RU" sz="40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4956" y="3645024"/>
            <a:ext cx="8819532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551189" y="4198136"/>
            <a:ext cx="8116771" cy="2255200"/>
            <a:chOff x="551189" y="4198136"/>
            <a:chExt cx="8116771" cy="2255200"/>
          </a:xfrm>
        </p:grpSpPr>
        <p:cxnSp>
          <p:nvCxnSpPr>
            <p:cNvPr id="43" name="Прямая соединительная линия 42"/>
            <p:cNvCxnSpPr/>
            <p:nvPr/>
          </p:nvCxnSpPr>
          <p:spPr>
            <a:xfrm rot="10800000" flipV="1">
              <a:off x="1389735" y="5276890"/>
              <a:ext cx="1214446" cy="71438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rot="10800000">
              <a:off x="5827668" y="5246030"/>
              <a:ext cx="1571636" cy="785818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4445928" y="5275965"/>
              <a:ext cx="928694" cy="71438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Прямоугольник 45"/>
            <p:cNvSpPr/>
            <p:nvPr/>
          </p:nvSpPr>
          <p:spPr>
            <a:xfrm>
              <a:off x="5541916" y="4536730"/>
              <a:ext cx="4988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ru-RU" sz="4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4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4113156" y="4536730"/>
              <a:ext cx="4988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4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3185371" y="4536730"/>
              <a:ext cx="372218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ru-RU" sz="4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2351835" y="4536730"/>
              <a:ext cx="49885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ru-RU" sz="4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4889876" y="4536730"/>
              <a:ext cx="51488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4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Правая фигурная скобка 50"/>
            <p:cNvSpPr/>
            <p:nvPr/>
          </p:nvSpPr>
          <p:spPr>
            <a:xfrm rot="16200000">
              <a:off x="3235915" y="3412923"/>
              <a:ext cx="500066" cy="2070492"/>
            </a:xfrm>
            <a:prstGeom prst="rightBrac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551189" y="5930116"/>
              <a:ext cx="118904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целое</a:t>
              </a:r>
              <a:endParaRPr lang="ru-RU" sz="28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4889876" y="5915367"/>
              <a:ext cx="110479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часть</a:t>
              </a:r>
              <a:endParaRPr lang="ru-RU" sz="28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7563170" y="5926327"/>
              <a:ext cx="1104790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часть</a:t>
              </a:r>
              <a:endParaRPr lang="ru-RU" sz="28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42844" y="183284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44. Числа 1 -7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7141804" y="19113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730068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32" grpId="0"/>
      <p:bldP spid="34" grpId="0"/>
      <p:bldP spid="29" grpId="0"/>
      <p:bldP spid="2" grpId="0" animBg="1"/>
      <p:bldP spid="35" grpId="0"/>
      <p:bldP spid="36" grpId="0"/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Выгнутая вверх стрелка 11"/>
          <p:cNvSpPr/>
          <p:nvPr/>
        </p:nvSpPr>
        <p:spPr>
          <a:xfrm>
            <a:off x="179512" y="1737286"/>
            <a:ext cx="928694" cy="428628"/>
          </a:xfrm>
          <a:prstGeom prst="curvedDownArrow">
            <a:avLst/>
          </a:prstGeom>
          <a:solidFill>
            <a:srgbClr val="7030A0"/>
          </a:solidFill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8052" y="1270338"/>
            <a:ext cx="692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 flipH="1">
            <a:off x="1536834" y="1737286"/>
            <a:ext cx="928694" cy="428628"/>
          </a:xfrm>
          <a:prstGeom prst="curvedDownArrow">
            <a:avLst/>
          </a:prstGeom>
          <a:solidFill>
            <a:srgbClr val="7030A0"/>
          </a:solidFill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80220" y="1270338"/>
            <a:ext cx="7041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H="1">
            <a:off x="5857884" y="712425"/>
            <a:ext cx="1590" cy="5677616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Выгнутая вверх стрелка 18"/>
          <p:cNvSpPr/>
          <p:nvPr/>
        </p:nvSpPr>
        <p:spPr>
          <a:xfrm>
            <a:off x="3264456" y="1716196"/>
            <a:ext cx="928694" cy="428628"/>
          </a:xfrm>
          <a:prstGeom prst="curvedDownArrow">
            <a:avLst/>
          </a:prstGeom>
          <a:solidFill>
            <a:srgbClr val="7030A0"/>
          </a:solidFill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64396" y="1249248"/>
            <a:ext cx="677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Выгнутая вверх стрелка 21"/>
          <p:cNvSpPr/>
          <p:nvPr/>
        </p:nvSpPr>
        <p:spPr>
          <a:xfrm flipH="1">
            <a:off x="4621778" y="1716196"/>
            <a:ext cx="928694" cy="428628"/>
          </a:xfrm>
          <a:prstGeom prst="curvedDownArrow">
            <a:avLst/>
          </a:prstGeom>
          <a:solidFill>
            <a:srgbClr val="7030A0"/>
          </a:solidFill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04556" y="1249248"/>
            <a:ext cx="7647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85509556"/>
              </p:ext>
            </p:extLst>
          </p:nvPr>
        </p:nvGraphicFramePr>
        <p:xfrm>
          <a:off x="179513" y="2237355"/>
          <a:ext cx="1000132" cy="40719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0065"/>
                <a:gridCol w="500067"/>
              </a:tblGrid>
              <a:tr h="81439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8210268"/>
              </p:ext>
            </p:extLst>
          </p:nvPr>
        </p:nvGraphicFramePr>
        <p:xfrm>
          <a:off x="1536835" y="2237355"/>
          <a:ext cx="1000132" cy="407196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4056"/>
                <a:gridCol w="496076"/>
              </a:tblGrid>
              <a:tr h="814393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8512442"/>
              </p:ext>
            </p:extLst>
          </p:nvPr>
        </p:nvGraphicFramePr>
        <p:xfrm>
          <a:off x="3264457" y="2216265"/>
          <a:ext cx="1000132" cy="32575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0065"/>
                <a:gridCol w="500067"/>
              </a:tblGrid>
              <a:tr h="81439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38122107"/>
              </p:ext>
            </p:extLst>
          </p:nvPr>
        </p:nvGraphicFramePr>
        <p:xfrm>
          <a:off x="4621779" y="2216265"/>
          <a:ext cx="1000132" cy="32575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0065"/>
                <a:gridCol w="500067"/>
              </a:tblGrid>
              <a:tr h="814393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0" name="TextBox 99"/>
          <p:cNvSpPr txBox="1"/>
          <p:nvPr/>
        </p:nvSpPr>
        <p:spPr>
          <a:xfrm>
            <a:off x="122764" y="772303"/>
            <a:ext cx="20497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Вычисли.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735359" y="2369622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рямоугольник 113"/>
          <p:cNvSpPr/>
          <p:nvPr/>
        </p:nvSpPr>
        <p:spPr>
          <a:xfrm>
            <a:off x="715603" y="3151174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Прямоугольник 114"/>
          <p:cNvSpPr/>
          <p:nvPr/>
        </p:nvSpPr>
        <p:spPr>
          <a:xfrm>
            <a:off x="735359" y="3953798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Прямоугольник 115"/>
          <p:cNvSpPr/>
          <p:nvPr/>
        </p:nvSpPr>
        <p:spPr>
          <a:xfrm>
            <a:off x="715603" y="4745886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Прямоугольник 116"/>
          <p:cNvSpPr/>
          <p:nvPr/>
        </p:nvSpPr>
        <p:spPr>
          <a:xfrm>
            <a:off x="715603" y="5601271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Прямоугольник 117"/>
          <p:cNvSpPr/>
          <p:nvPr/>
        </p:nvSpPr>
        <p:spPr>
          <a:xfrm>
            <a:off x="1614311" y="2369622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Прямоугольник 118"/>
          <p:cNvSpPr/>
          <p:nvPr/>
        </p:nvSpPr>
        <p:spPr>
          <a:xfrm>
            <a:off x="1594555" y="3151174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Прямоугольник 119"/>
          <p:cNvSpPr/>
          <p:nvPr/>
        </p:nvSpPr>
        <p:spPr>
          <a:xfrm>
            <a:off x="1614311" y="3953798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Прямоугольник 120"/>
          <p:cNvSpPr/>
          <p:nvPr/>
        </p:nvSpPr>
        <p:spPr>
          <a:xfrm>
            <a:off x="1594555" y="4745886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" name="Прямоугольник 121"/>
          <p:cNvSpPr/>
          <p:nvPr/>
        </p:nvSpPr>
        <p:spPr>
          <a:xfrm>
            <a:off x="1594555" y="5601271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3" name="Прямоугольник 122"/>
          <p:cNvSpPr/>
          <p:nvPr/>
        </p:nvSpPr>
        <p:spPr>
          <a:xfrm>
            <a:off x="3817415" y="2369622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4" name="Прямоугольник 123"/>
          <p:cNvSpPr/>
          <p:nvPr/>
        </p:nvSpPr>
        <p:spPr>
          <a:xfrm>
            <a:off x="3797659" y="3151174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5" name="Прямоугольник 124"/>
          <p:cNvSpPr/>
          <p:nvPr/>
        </p:nvSpPr>
        <p:spPr>
          <a:xfrm>
            <a:off x="3817415" y="3953798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Прямоугольник 125"/>
          <p:cNvSpPr/>
          <p:nvPr/>
        </p:nvSpPr>
        <p:spPr>
          <a:xfrm>
            <a:off x="3797659" y="4745886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8" name="Прямоугольник 127"/>
          <p:cNvSpPr/>
          <p:nvPr/>
        </p:nvSpPr>
        <p:spPr>
          <a:xfrm>
            <a:off x="4652935" y="2297614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Прямоугольник 128"/>
          <p:cNvSpPr/>
          <p:nvPr/>
        </p:nvSpPr>
        <p:spPr>
          <a:xfrm>
            <a:off x="4633179" y="3079166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0" name="Прямоугольник 129"/>
          <p:cNvSpPr/>
          <p:nvPr/>
        </p:nvSpPr>
        <p:spPr>
          <a:xfrm>
            <a:off x="4652935" y="3881790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1" name="Прямоугольник 130"/>
          <p:cNvSpPr/>
          <p:nvPr/>
        </p:nvSpPr>
        <p:spPr>
          <a:xfrm>
            <a:off x="4633179" y="4673878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 flipH="1">
            <a:off x="2987824" y="692696"/>
            <a:ext cx="1590" cy="5677616"/>
          </a:xfrm>
          <a:prstGeom prst="line">
            <a:avLst/>
          </a:prstGeom>
          <a:ln w="381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Выгнутая вверх стрелка 57"/>
          <p:cNvSpPr/>
          <p:nvPr/>
        </p:nvSpPr>
        <p:spPr>
          <a:xfrm>
            <a:off x="6319001" y="1702331"/>
            <a:ext cx="928694" cy="428628"/>
          </a:xfrm>
          <a:prstGeom prst="curvedDownArrow">
            <a:avLst/>
          </a:prstGeom>
          <a:solidFill>
            <a:srgbClr val="7030A0"/>
          </a:solidFill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418941" y="1235383"/>
            <a:ext cx="677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+4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Выгнутая вверх стрелка 59"/>
          <p:cNvSpPr/>
          <p:nvPr/>
        </p:nvSpPr>
        <p:spPr>
          <a:xfrm flipH="1">
            <a:off x="7676323" y="1702331"/>
            <a:ext cx="928694" cy="428628"/>
          </a:xfrm>
          <a:prstGeom prst="curvedDownArrow">
            <a:avLst/>
          </a:prstGeom>
          <a:solidFill>
            <a:srgbClr val="7030A0"/>
          </a:solidFill>
          <a:ln>
            <a:solidFill>
              <a:srgbClr val="7030A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859101" y="1235383"/>
            <a:ext cx="7647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2" name="Таблица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56675576"/>
              </p:ext>
            </p:extLst>
          </p:nvPr>
        </p:nvGraphicFramePr>
        <p:xfrm>
          <a:off x="6319002" y="2202400"/>
          <a:ext cx="1000132" cy="24431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0065"/>
                <a:gridCol w="500067"/>
              </a:tblGrid>
              <a:tr h="81439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3" name="Таблица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99457742"/>
              </p:ext>
            </p:extLst>
          </p:nvPr>
        </p:nvGraphicFramePr>
        <p:xfrm>
          <a:off x="7676324" y="2202400"/>
          <a:ext cx="1000132" cy="24431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0065"/>
                <a:gridCol w="500067"/>
              </a:tblGrid>
              <a:tr h="814393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14393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3200" b="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3200" b="0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4" name="Прямоугольник 63"/>
          <p:cNvSpPr/>
          <p:nvPr/>
        </p:nvSpPr>
        <p:spPr>
          <a:xfrm>
            <a:off x="6871960" y="2355757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6852204" y="313730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6871960" y="3939933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7707480" y="2283749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7687724" y="3065301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7707480" y="3867925"/>
            <a:ext cx="412292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TextBox 71"/>
          <p:cNvSpPr txBox="1"/>
          <p:nvPr/>
        </p:nvSpPr>
        <p:spPr>
          <a:xfrm>
            <a:off x="142844" y="183284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44. Числа 1 -7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7141804" y="19113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482371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000"/>
                            </p:stCondLst>
                            <p:childTnLst>
                              <p:par>
                                <p:cTn id="85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000"/>
                            </p:stCondLst>
                            <p:childTnLst>
                              <p:par>
                                <p:cTn id="110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00"/>
                            </p:stCondLst>
                            <p:childTnLst>
                              <p:par>
                                <p:cTn id="123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000"/>
                            </p:stCondLst>
                            <p:childTnLst>
                              <p:par>
                                <p:cTn id="129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000"/>
                            </p:stCondLst>
                            <p:childTnLst>
                              <p:par>
                                <p:cTn id="142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00"/>
                            </p:stCondLst>
                            <p:childTnLst>
                              <p:par>
                                <p:cTn id="148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8" grpId="0" animBg="1"/>
      <p:bldP spid="129" grpId="0" animBg="1"/>
      <p:bldP spid="130" grpId="0" animBg="1"/>
      <p:bldP spid="131" grpId="0" animBg="1"/>
      <p:bldP spid="64" grpId="0" animBg="1"/>
      <p:bldP spid="65" grpId="0" animBg="1"/>
      <p:bldP spid="66" grpId="0" animBg="1"/>
      <p:bldP spid="68" grpId="0" animBg="1"/>
      <p:bldP spid="69" grpId="0" animBg="1"/>
      <p:bldP spid="7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179512" y="653787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этому рисунку Лена составила несколько выражений. Какие это выражения?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323486" y="1736101"/>
            <a:ext cx="8425770" cy="1543884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00B0F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2725"/>
          <a:stretch/>
        </p:blipFill>
        <p:spPr bwMode="auto">
          <a:xfrm rot="1655851">
            <a:off x="2060245" y="1793210"/>
            <a:ext cx="731837" cy="159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9742"/>
          <a:stretch/>
        </p:blipFill>
        <p:spPr bwMode="auto">
          <a:xfrm>
            <a:off x="1271388" y="1432695"/>
            <a:ext cx="731837" cy="1447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278"/>
          <a:stretch/>
        </p:blipFill>
        <p:spPr bwMode="auto">
          <a:xfrm>
            <a:off x="539551" y="1953651"/>
            <a:ext cx="731837" cy="1539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188"/>
          <a:stretch/>
        </p:blipFill>
        <p:spPr bwMode="auto">
          <a:xfrm rot="20192532">
            <a:off x="5200889" y="1549308"/>
            <a:ext cx="908050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668" b="15188"/>
          <a:stretch/>
        </p:blipFill>
        <p:spPr bwMode="auto">
          <a:xfrm rot="1401907">
            <a:off x="6180244" y="1392929"/>
            <a:ext cx="611924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6796"/>
          <a:stretch/>
        </p:blipFill>
        <p:spPr bwMode="auto">
          <a:xfrm rot="1152279">
            <a:off x="7624469" y="1630798"/>
            <a:ext cx="549275" cy="1836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" name="Picture 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543"/>
          <a:stretch/>
        </p:blipFill>
        <p:spPr bwMode="auto">
          <a:xfrm rot="477385">
            <a:off x="7113186" y="1365144"/>
            <a:ext cx="554037" cy="1863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5" name="Прямоугольник 84"/>
          <p:cNvSpPr/>
          <p:nvPr/>
        </p:nvSpPr>
        <p:spPr>
          <a:xfrm>
            <a:off x="7755073" y="3237385"/>
            <a:ext cx="994183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864364" y="3879534"/>
            <a:ext cx="2028116" cy="523220"/>
            <a:chOff x="671676" y="5357826"/>
            <a:chExt cx="2028116" cy="523220"/>
          </a:xfrm>
        </p:grpSpPr>
        <p:sp>
          <p:nvSpPr>
            <p:cNvPr id="86" name="Прямоугольник 85"/>
            <p:cNvSpPr/>
            <p:nvPr/>
          </p:nvSpPr>
          <p:spPr>
            <a:xfrm>
              <a:off x="671676" y="5357826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1100304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1528932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Прямоугольник 102"/>
            <p:cNvSpPr/>
            <p:nvPr/>
          </p:nvSpPr>
          <p:spPr>
            <a:xfrm>
              <a:off x="2314750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Прямоугольник 103"/>
            <p:cNvSpPr/>
            <p:nvPr/>
          </p:nvSpPr>
          <p:spPr>
            <a:xfrm>
              <a:off x="1957560" y="5357826"/>
              <a:ext cx="49404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 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5221860" y="5733256"/>
            <a:ext cx="3742628" cy="523220"/>
            <a:chOff x="4572000" y="5357826"/>
            <a:chExt cx="3742628" cy="523220"/>
          </a:xfrm>
        </p:grpSpPr>
        <p:sp>
          <p:nvSpPr>
            <p:cNvPr id="105" name="Прямоугольник 104"/>
            <p:cNvSpPr/>
            <p:nvPr/>
          </p:nvSpPr>
          <p:spPr>
            <a:xfrm>
              <a:off x="4572000" y="5357826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Прямоугольник 105"/>
            <p:cNvSpPr/>
            <p:nvPr/>
          </p:nvSpPr>
          <p:spPr>
            <a:xfrm>
              <a:off x="5000628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Прямоугольник 116"/>
            <p:cNvSpPr/>
            <p:nvPr/>
          </p:nvSpPr>
          <p:spPr>
            <a:xfrm>
              <a:off x="5429256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Прямоугольник 117"/>
            <p:cNvSpPr/>
            <p:nvPr/>
          </p:nvSpPr>
          <p:spPr>
            <a:xfrm>
              <a:off x="6215074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Прямоугольник 118"/>
            <p:cNvSpPr/>
            <p:nvPr/>
          </p:nvSpPr>
          <p:spPr>
            <a:xfrm>
              <a:off x="5857884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Прямоугольник 119"/>
            <p:cNvSpPr/>
            <p:nvPr/>
          </p:nvSpPr>
          <p:spPr>
            <a:xfrm>
              <a:off x="6715140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Прямоугольник 120"/>
            <p:cNvSpPr/>
            <p:nvPr/>
          </p:nvSpPr>
          <p:spPr>
            <a:xfrm>
              <a:off x="7072330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Прямоугольник 121"/>
            <p:cNvSpPr/>
            <p:nvPr/>
          </p:nvSpPr>
          <p:spPr>
            <a:xfrm>
              <a:off x="7929586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" name="Прямоугольник 122"/>
            <p:cNvSpPr/>
            <p:nvPr/>
          </p:nvSpPr>
          <p:spPr>
            <a:xfrm>
              <a:off x="7572396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6864364" y="4489956"/>
            <a:ext cx="2028116" cy="523220"/>
            <a:chOff x="6643702" y="4071942"/>
            <a:chExt cx="2028116" cy="523220"/>
          </a:xfrm>
        </p:grpSpPr>
        <p:sp>
          <p:nvSpPr>
            <p:cNvPr id="124" name="Прямоугольник 123"/>
            <p:cNvSpPr/>
            <p:nvPr/>
          </p:nvSpPr>
          <p:spPr>
            <a:xfrm>
              <a:off x="6643702" y="4071942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" name="Прямоугольник 124"/>
            <p:cNvSpPr/>
            <p:nvPr/>
          </p:nvSpPr>
          <p:spPr>
            <a:xfrm>
              <a:off x="7072330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Прямоугольник 125"/>
            <p:cNvSpPr/>
            <p:nvPr/>
          </p:nvSpPr>
          <p:spPr>
            <a:xfrm>
              <a:off x="7500958" y="407194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" name="Прямоугольник 126"/>
            <p:cNvSpPr/>
            <p:nvPr/>
          </p:nvSpPr>
          <p:spPr>
            <a:xfrm>
              <a:off x="8286776" y="407194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" name="Прямоугольник 127"/>
            <p:cNvSpPr/>
            <p:nvPr/>
          </p:nvSpPr>
          <p:spPr>
            <a:xfrm>
              <a:off x="7929586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6876256" y="5060890"/>
            <a:ext cx="2028116" cy="528350"/>
            <a:chOff x="3500430" y="4071942"/>
            <a:chExt cx="2028116" cy="528350"/>
          </a:xfrm>
        </p:grpSpPr>
        <p:sp>
          <p:nvSpPr>
            <p:cNvPr id="129" name="Прямоугольник 128"/>
            <p:cNvSpPr/>
            <p:nvPr/>
          </p:nvSpPr>
          <p:spPr>
            <a:xfrm>
              <a:off x="3500430" y="4071942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Прямоугольник 129"/>
            <p:cNvSpPr/>
            <p:nvPr/>
          </p:nvSpPr>
          <p:spPr>
            <a:xfrm>
              <a:off x="3929058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Прямоугольник 130"/>
            <p:cNvSpPr/>
            <p:nvPr/>
          </p:nvSpPr>
          <p:spPr>
            <a:xfrm>
              <a:off x="4357686" y="407707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Прямоугольник 131"/>
            <p:cNvSpPr/>
            <p:nvPr/>
          </p:nvSpPr>
          <p:spPr>
            <a:xfrm>
              <a:off x="5143504" y="407194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Прямоугольник 132"/>
            <p:cNvSpPr/>
            <p:nvPr/>
          </p:nvSpPr>
          <p:spPr>
            <a:xfrm>
              <a:off x="4786314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2" name="Прямоугольник 41"/>
          <p:cNvSpPr/>
          <p:nvPr/>
        </p:nvSpPr>
        <p:spPr>
          <a:xfrm>
            <a:off x="2915816" y="3485907"/>
            <a:ext cx="305910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42844" y="183284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44. Числа 1 -7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141804" y="19113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03168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81481E-6 L -0.70174 0.00023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08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85" grpId="0" animBg="1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179512" y="653787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этому рисунку Лена составила несколько выражений. Какие это выражения?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323486" y="1736101"/>
            <a:ext cx="8425770" cy="1543884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00B0F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2725"/>
          <a:stretch/>
        </p:blipFill>
        <p:spPr bwMode="auto">
          <a:xfrm rot="1655851">
            <a:off x="2060245" y="1793210"/>
            <a:ext cx="731837" cy="159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9742"/>
          <a:stretch/>
        </p:blipFill>
        <p:spPr bwMode="auto">
          <a:xfrm>
            <a:off x="1271388" y="1432695"/>
            <a:ext cx="731837" cy="1447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278"/>
          <a:stretch/>
        </p:blipFill>
        <p:spPr bwMode="auto">
          <a:xfrm>
            <a:off x="539551" y="1953651"/>
            <a:ext cx="731837" cy="1539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188"/>
          <a:stretch/>
        </p:blipFill>
        <p:spPr bwMode="auto">
          <a:xfrm rot="20192532">
            <a:off x="5200889" y="1549308"/>
            <a:ext cx="908050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668" b="15188"/>
          <a:stretch/>
        </p:blipFill>
        <p:spPr bwMode="auto">
          <a:xfrm rot="1401907">
            <a:off x="6180244" y="1392929"/>
            <a:ext cx="611924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6796"/>
          <a:stretch/>
        </p:blipFill>
        <p:spPr bwMode="auto">
          <a:xfrm rot="1152279">
            <a:off x="7624469" y="1630798"/>
            <a:ext cx="549275" cy="1836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" name="Picture 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543"/>
          <a:stretch/>
        </p:blipFill>
        <p:spPr bwMode="auto">
          <a:xfrm rot="477385">
            <a:off x="7113186" y="1365144"/>
            <a:ext cx="554037" cy="1863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6864364" y="3879534"/>
            <a:ext cx="2028116" cy="523220"/>
            <a:chOff x="671676" y="5357826"/>
            <a:chExt cx="2028116" cy="523220"/>
          </a:xfrm>
        </p:grpSpPr>
        <p:sp>
          <p:nvSpPr>
            <p:cNvPr id="86" name="Прямоугольник 85"/>
            <p:cNvSpPr/>
            <p:nvPr/>
          </p:nvSpPr>
          <p:spPr>
            <a:xfrm>
              <a:off x="671676" y="5357826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1100304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1528932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Прямоугольник 102"/>
            <p:cNvSpPr/>
            <p:nvPr/>
          </p:nvSpPr>
          <p:spPr>
            <a:xfrm>
              <a:off x="2314750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Прямоугольник 103"/>
            <p:cNvSpPr/>
            <p:nvPr/>
          </p:nvSpPr>
          <p:spPr>
            <a:xfrm>
              <a:off x="1957560" y="5357826"/>
              <a:ext cx="49404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 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5119092" y="5741640"/>
            <a:ext cx="3742628" cy="523220"/>
            <a:chOff x="4572000" y="5357826"/>
            <a:chExt cx="3742628" cy="523220"/>
          </a:xfrm>
        </p:grpSpPr>
        <p:sp>
          <p:nvSpPr>
            <p:cNvPr id="105" name="Прямоугольник 104"/>
            <p:cNvSpPr/>
            <p:nvPr/>
          </p:nvSpPr>
          <p:spPr>
            <a:xfrm>
              <a:off x="4572000" y="5357826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Прямоугольник 105"/>
            <p:cNvSpPr/>
            <p:nvPr/>
          </p:nvSpPr>
          <p:spPr>
            <a:xfrm>
              <a:off x="5000628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Прямоугольник 116"/>
            <p:cNvSpPr/>
            <p:nvPr/>
          </p:nvSpPr>
          <p:spPr>
            <a:xfrm>
              <a:off x="5429256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Прямоугольник 117"/>
            <p:cNvSpPr/>
            <p:nvPr/>
          </p:nvSpPr>
          <p:spPr>
            <a:xfrm>
              <a:off x="6215074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Прямоугольник 118"/>
            <p:cNvSpPr/>
            <p:nvPr/>
          </p:nvSpPr>
          <p:spPr>
            <a:xfrm>
              <a:off x="5857884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Прямоугольник 119"/>
            <p:cNvSpPr/>
            <p:nvPr/>
          </p:nvSpPr>
          <p:spPr>
            <a:xfrm>
              <a:off x="6715140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Прямоугольник 120"/>
            <p:cNvSpPr/>
            <p:nvPr/>
          </p:nvSpPr>
          <p:spPr>
            <a:xfrm>
              <a:off x="7072330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Прямоугольник 121"/>
            <p:cNvSpPr/>
            <p:nvPr/>
          </p:nvSpPr>
          <p:spPr>
            <a:xfrm>
              <a:off x="7929586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" name="Прямоугольник 122"/>
            <p:cNvSpPr/>
            <p:nvPr/>
          </p:nvSpPr>
          <p:spPr>
            <a:xfrm>
              <a:off x="7572396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6864364" y="4489956"/>
            <a:ext cx="2028116" cy="523220"/>
            <a:chOff x="6643702" y="4071942"/>
            <a:chExt cx="2028116" cy="523220"/>
          </a:xfrm>
        </p:grpSpPr>
        <p:sp>
          <p:nvSpPr>
            <p:cNvPr id="124" name="Прямоугольник 123"/>
            <p:cNvSpPr/>
            <p:nvPr/>
          </p:nvSpPr>
          <p:spPr>
            <a:xfrm>
              <a:off x="6643702" y="4071942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" name="Прямоугольник 124"/>
            <p:cNvSpPr/>
            <p:nvPr/>
          </p:nvSpPr>
          <p:spPr>
            <a:xfrm>
              <a:off x="7072330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Прямоугольник 125"/>
            <p:cNvSpPr/>
            <p:nvPr/>
          </p:nvSpPr>
          <p:spPr>
            <a:xfrm>
              <a:off x="7500958" y="407194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" name="Прямоугольник 126"/>
            <p:cNvSpPr/>
            <p:nvPr/>
          </p:nvSpPr>
          <p:spPr>
            <a:xfrm>
              <a:off x="8286776" y="407194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" name="Прямоугольник 127"/>
            <p:cNvSpPr/>
            <p:nvPr/>
          </p:nvSpPr>
          <p:spPr>
            <a:xfrm>
              <a:off x="7929586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6876256" y="5060890"/>
            <a:ext cx="2028116" cy="528350"/>
            <a:chOff x="3500430" y="4071942"/>
            <a:chExt cx="2028116" cy="528350"/>
          </a:xfrm>
        </p:grpSpPr>
        <p:sp>
          <p:nvSpPr>
            <p:cNvPr id="129" name="Прямоугольник 128"/>
            <p:cNvSpPr/>
            <p:nvPr/>
          </p:nvSpPr>
          <p:spPr>
            <a:xfrm>
              <a:off x="3500430" y="4071942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Прямоугольник 129"/>
            <p:cNvSpPr/>
            <p:nvPr/>
          </p:nvSpPr>
          <p:spPr>
            <a:xfrm>
              <a:off x="3929058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Прямоугольник 130"/>
            <p:cNvSpPr/>
            <p:nvPr/>
          </p:nvSpPr>
          <p:spPr>
            <a:xfrm>
              <a:off x="4357686" y="407707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Прямоугольник 131"/>
            <p:cNvSpPr/>
            <p:nvPr/>
          </p:nvSpPr>
          <p:spPr>
            <a:xfrm>
              <a:off x="5143504" y="407194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Прямоугольник 132"/>
            <p:cNvSpPr/>
            <p:nvPr/>
          </p:nvSpPr>
          <p:spPr>
            <a:xfrm>
              <a:off x="4786314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2" name="Прямоугольник 41"/>
          <p:cNvSpPr/>
          <p:nvPr/>
        </p:nvSpPr>
        <p:spPr>
          <a:xfrm>
            <a:off x="1331640" y="3242472"/>
            <a:ext cx="994183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915816" y="3485907"/>
            <a:ext cx="305910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42844" y="183284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44. Числа 1 -7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141804" y="19113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803366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11111E-6 L -0.71719 -0.1713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68" y="-8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179512" y="653787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этому рисунку Лена составила несколько выражений. Какие это выражения?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323486" y="1736101"/>
            <a:ext cx="8425770" cy="1543884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00B0F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2725"/>
          <a:stretch/>
        </p:blipFill>
        <p:spPr bwMode="auto">
          <a:xfrm rot="1655851">
            <a:off x="2060245" y="1793210"/>
            <a:ext cx="731837" cy="159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9742"/>
          <a:stretch/>
        </p:blipFill>
        <p:spPr bwMode="auto">
          <a:xfrm>
            <a:off x="1271388" y="1432695"/>
            <a:ext cx="731837" cy="1447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278"/>
          <a:stretch/>
        </p:blipFill>
        <p:spPr bwMode="auto">
          <a:xfrm>
            <a:off x="539551" y="1953651"/>
            <a:ext cx="731837" cy="1539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188"/>
          <a:stretch/>
        </p:blipFill>
        <p:spPr bwMode="auto">
          <a:xfrm rot="20192532">
            <a:off x="5200889" y="1549308"/>
            <a:ext cx="908050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668" b="15188"/>
          <a:stretch/>
        </p:blipFill>
        <p:spPr bwMode="auto">
          <a:xfrm rot="1401907">
            <a:off x="6180244" y="1392929"/>
            <a:ext cx="611924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6796"/>
          <a:stretch/>
        </p:blipFill>
        <p:spPr bwMode="auto">
          <a:xfrm rot="1152279">
            <a:off x="7624469" y="1630798"/>
            <a:ext cx="549275" cy="1836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" name="Picture 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543"/>
          <a:stretch/>
        </p:blipFill>
        <p:spPr bwMode="auto">
          <a:xfrm rot="477385">
            <a:off x="7113186" y="1365144"/>
            <a:ext cx="554037" cy="1863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6864364" y="3879534"/>
            <a:ext cx="2028116" cy="523220"/>
            <a:chOff x="671676" y="5357826"/>
            <a:chExt cx="2028116" cy="523220"/>
          </a:xfrm>
        </p:grpSpPr>
        <p:sp>
          <p:nvSpPr>
            <p:cNvPr id="86" name="Прямоугольник 85"/>
            <p:cNvSpPr/>
            <p:nvPr/>
          </p:nvSpPr>
          <p:spPr>
            <a:xfrm>
              <a:off x="671676" y="5357826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1100304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1528932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Прямоугольник 102"/>
            <p:cNvSpPr/>
            <p:nvPr/>
          </p:nvSpPr>
          <p:spPr>
            <a:xfrm>
              <a:off x="2314750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Прямоугольник 103"/>
            <p:cNvSpPr/>
            <p:nvPr/>
          </p:nvSpPr>
          <p:spPr>
            <a:xfrm>
              <a:off x="1957560" y="5357826"/>
              <a:ext cx="49404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 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5119092" y="5741640"/>
            <a:ext cx="3742628" cy="523220"/>
            <a:chOff x="4572000" y="5357826"/>
            <a:chExt cx="3742628" cy="523220"/>
          </a:xfrm>
        </p:grpSpPr>
        <p:sp>
          <p:nvSpPr>
            <p:cNvPr id="105" name="Прямоугольник 104"/>
            <p:cNvSpPr/>
            <p:nvPr/>
          </p:nvSpPr>
          <p:spPr>
            <a:xfrm>
              <a:off x="4572000" y="5357826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Прямоугольник 105"/>
            <p:cNvSpPr/>
            <p:nvPr/>
          </p:nvSpPr>
          <p:spPr>
            <a:xfrm>
              <a:off x="5000628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Прямоугольник 116"/>
            <p:cNvSpPr/>
            <p:nvPr/>
          </p:nvSpPr>
          <p:spPr>
            <a:xfrm>
              <a:off x="5429256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Прямоугольник 117"/>
            <p:cNvSpPr/>
            <p:nvPr/>
          </p:nvSpPr>
          <p:spPr>
            <a:xfrm>
              <a:off x="6215074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Прямоугольник 118"/>
            <p:cNvSpPr/>
            <p:nvPr/>
          </p:nvSpPr>
          <p:spPr>
            <a:xfrm>
              <a:off x="5857884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Прямоугольник 119"/>
            <p:cNvSpPr/>
            <p:nvPr/>
          </p:nvSpPr>
          <p:spPr>
            <a:xfrm>
              <a:off x="6715140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Прямоугольник 120"/>
            <p:cNvSpPr/>
            <p:nvPr/>
          </p:nvSpPr>
          <p:spPr>
            <a:xfrm>
              <a:off x="7072330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Прямоугольник 121"/>
            <p:cNvSpPr/>
            <p:nvPr/>
          </p:nvSpPr>
          <p:spPr>
            <a:xfrm>
              <a:off x="7929586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" name="Прямоугольник 122"/>
            <p:cNvSpPr/>
            <p:nvPr/>
          </p:nvSpPr>
          <p:spPr>
            <a:xfrm>
              <a:off x="7572396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6864364" y="4489956"/>
            <a:ext cx="2028116" cy="523220"/>
            <a:chOff x="6643702" y="4071942"/>
            <a:chExt cx="2028116" cy="523220"/>
          </a:xfrm>
        </p:grpSpPr>
        <p:sp>
          <p:nvSpPr>
            <p:cNvPr id="124" name="Прямоугольник 123"/>
            <p:cNvSpPr/>
            <p:nvPr/>
          </p:nvSpPr>
          <p:spPr>
            <a:xfrm>
              <a:off x="6643702" y="4071942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" name="Прямоугольник 124"/>
            <p:cNvSpPr/>
            <p:nvPr/>
          </p:nvSpPr>
          <p:spPr>
            <a:xfrm>
              <a:off x="7072330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Прямоугольник 125"/>
            <p:cNvSpPr/>
            <p:nvPr/>
          </p:nvSpPr>
          <p:spPr>
            <a:xfrm>
              <a:off x="7500958" y="407194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" name="Прямоугольник 126"/>
            <p:cNvSpPr/>
            <p:nvPr/>
          </p:nvSpPr>
          <p:spPr>
            <a:xfrm>
              <a:off x="8286776" y="407194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" name="Прямоугольник 127"/>
            <p:cNvSpPr/>
            <p:nvPr/>
          </p:nvSpPr>
          <p:spPr>
            <a:xfrm>
              <a:off x="7929586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2" name="Прямоугольник 41"/>
          <p:cNvSpPr/>
          <p:nvPr/>
        </p:nvSpPr>
        <p:spPr>
          <a:xfrm>
            <a:off x="1331640" y="3242472"/>
            <a:ext cx="994183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3" name="Группа 42"/>
          <p:cNvGrpSpPr/>
          <p:nvPr/>
        </p:nvGrpSpPr>
        <p:grpSpPr>
          <a:xfrm>
            <a:off x="323528" y="3875796"/>
            <a:ext cx="2028116" cy="528350"/>
            <a:chOff x="3500430" y="4071942"/>
            <a:chExt cx="2028116" cy="528350"/>
          </a:xfrm>
        </p:grpSpPr>
        <p:sp>
          <p:nvSpPr>
            <p:cNvPr id="44" name="Прямоугольник 43"/>
            <p:cNvSpPr/>
            <p:nvPr/>
          </p:nvSpPr>
          <p:spPr>
            <a:xfrm>
              <a:off x="3500430" y="4071942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929058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4357686" y="407707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143504" y="407194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786314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7" name="Прямоугольник 56"/>
          <p:cNvSpPr/>
          <p:nvPr/>
        </p:nvSpPr>
        <p:spPr>
          <a:xfrm>
            <a:off x="2915816" y="3485907"/>
            <a:ext cx="305910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42844" y="183284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44. Числа 1 -7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7141804" y="19113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046300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07407E-6 L -0.71597 -0.00393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799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179512" y="653787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этому рисунку Лена составила несколько выражений. Какие это выражения?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323486" y="1736101"/>
            <a:ext cx="8425770" cy="1543884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00B0F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2725"/>
          <a:stretch/>
        </p:blipFill>
        <p:spPr bwMode="auto">
          <a:xfrm rot="1655851">
            <a:off x="2060245" y="1793210"/>
            <a:ext cx="731837" cy="159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9742"/>
          <a:stretch/>
        </p:blipFill>
        <p:spPr bwMode="auto">
          <a:xfrm>
            <a:off x="1271388" y="1432695"/>
            <a:ext cx="731837" cy="1447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278"/>
          <a:stretch/>
        </p:blipFill>
        <p:spPr bwMode="auto">
          <a:xfrm>
            <a:off x="539551" y="1953651"/>
            <a:ext cx="731837" cy="1539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188"/>
          <a:stretch/>
        </p:blipFill>
        <p:spPr bwMode="auto">
          <a:xfrm rot="20192532">
            <a:off x="5200889" y="1549308"/>
            <a:ext cx="908050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668" b="15188"/>
          <a:stretch/>
        </p:blipFill>
        <p:spPr bwMode="auto">
          <a:xfrm rot="1401907">
            <a:off x="6180244" y="1392929"/>
            <a:ext cx="611924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6796"/>
          <a:stretch/>
        </p:blipFill>
        <p:spPr bwMode="auto">
          <a:xfrm rot="1152279">
            <a:off x="7624469" y="1630798"/>
            <a:ext cx="549275" cy="1836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" name="Picture 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543"/>
          <a:stretch/>
        </p:blipFill>
        <p:spPr bwMode="auto">
          <a:xfrm rot="477385">
            <a:off x="7113186" y="1365144"/>
            <a:ext cx="554037" cy="1863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6864364" y="3879534"/>
            <a:ext cx="2028116" cy="523220"/>
            <a:chOff x="671676" y="5357826"/>
            <a:chExt cx="2028116" cy="523220"/>
          </a:xfrm>
        </p:grpSpPr>
        <p:sp>
          <p:nvSpPr>
            <p:cNvPr id="86" name="Прямоугольник 85"/>
            <p:cNvSpPr/>
            <p:nvPr/>
          </p:nvSpPr>
          <p:spPr>
            <a:xfrm>
              <a:off x="671676" y="5357826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1100304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Прямоугольник 101"/>
            <p:cNvSpPr/>
            <p:nvPr/>
          </p:nvSpPr>
          <p:spPr>
            <a:xfrm>
              <a:off x="1528932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Прямоугольник 102"/>
            <p:cNvSpPr/>
            <p:nvPr/>
          </p:nvSpPr>
          <p:spPr>
            <a:xfrm>
              <a:off x="2314750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Прямоугольник 103"/>
            <p:cNvSpPr/>
            <p:nvPr/>
          </p:nvSpPr>
          <p:spPr>
            <a:xfrm>
              <a:off x="1957560" y="5357826"/>
              <a:ext cx="49404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 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5119092" y="5741640"/>
            <a:ext cx="3742628" cy="523220"/>
            <a:chOff x="4572000" y="5357826"/>
            <a:chExt cx="3742628" cy="523220"/>
          </a:xfrm>
        </p:grpSpPr>
        <p:sp>
          <p:nvSpPr>
            <p:cNvPr id="105" name="Прямоугольник 104"/>
            <p:cNvSpPr/>
            <p:nvPr/>
          </p:nvSpPr>
          <p:spPr>
            <a:xfrm>
              <a:off x="4572000" y="5357826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Прямоугольник 105"/>
            <p:cNvSpPr/>
            <p:nvPr/>
          </p:nvSpPr>
          <p:spPr>
            <a:xfrm>
              <a:off x="5000628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Прямоугольник 116"/>
            <p:cNvSpPr/>
            <p:nvPr/>
          </p:nvSpPr>
          <p:spPr>
            <a:xfrm>
              <a:off x="5429256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Прямоугольник 117"/>
            <p:cNvSpPr/>
            <p:nvPr/>
          </p:nvSpPr>
          <p:spPr>
            <a:xfrm>
              <a:off x="6215074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Прямоугольник 118"/>
            <p:cNvSpPr/>
            <p:nvPr/>
          </p:nvSpPr>
          <p:spPr>
            <a:xfrm>
              <a:off x="5857884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Прямоугольник 119"/>
            <p:cNvSpPr/>
            <p:nvPr/>
          </p:nvSpPr>
          <p:spPr>
            <a:xfrm>
              <a:off x="6715140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Прямоугольник 120"/>
            <p:cNvSpPr/>
            <p:nvPr/>
          </p:nvSpPr>
          <p:spPr>
            <a:xfrm>
              <a:off x="7072330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Прямоугольник 121"/>
            <p:cNvSpPr/>
            <p:nvPr/>
          </p:nvSpPr>
          <p:spPr>
            <a:xfrm>
              <a:off x="7929586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" name="Прямоугольник 122"/>
            <p:cNvSpPr/>
            <p:nvPr/>
          </p:nvSpPr>
          <p:spPr>
            <a:xfrm>
              <a:off x="7572396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2" name="Прямоугольник 41"/>
          <p:cNvSpPr/>
          <p:nvPr/>
        </p:nvSpPr>
        <p:spPr>
          <a:xfrm>
            <a:off x="1331640" y="3242472"/>
            <a:ext cx="994183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3" name="Группа 42"/>
          <p:cNvGrpSpPr/>
          <p:nvPr/>
        </p:nvGrpSpPr>
        <p:grpSpPr>
          <a:xfrm>
            <a:off x="323528" y="3875796"/>
            <a:ext cx="2028116" cy="528350"/>
            <a:chOff x="3500430" y="4071942"/>
            <a:chExt cx="2028116" cy="528350"/>
          </a:xfrm>
        </p:grpSpPr>
        <p:sp>
          <p:nvSpPr>
            <p:cNvPr id="44" name="Прямоугольник 43"/>
            <p:cNvSpPr/>
            <p:nvPr/>
          </p:nvSpPr>
          <p:spPr>
            <a:xfrm>
              <a:off x="3500430" y="4071942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929058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4357686" y="407707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143504" y="407194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786314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311636" y="4475208"/>
            <a:ext cx="2028116" cy="523220"/>
            <a:chOff x="6643702" y="4071942"/>
            <a:chExt cx="2028116" cy="523220"/>
          </a:xfrm>
        </p:grpSpPr>
        <p:sp>
          <p:nvSpPr>
            <p:cNvPr id="50" name="Прямоугольник 49"/>
            <p:cNvSpPr/>
            <p:nvPr/>
          </p:nvSpPr>
          <p:spPr>
            <a:xfrm>
              <a:off x="6643702" y="4071942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7072330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7500958" y="407194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8286776" y="407194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7929586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9" name="Прямоугольник 68"/>
          <p:cNvSpPr/>
          <p:nvPr/>
        </p:nvSpPr>
        <p:spPr>
          <a:xfrm>
            <a:off x="2915816" y="3485907"/>
            <a:ext cx="305910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42844" y="183284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44. Числа 1 -7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7141804" y="19113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919154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6 L -0.71597 0.1798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799" y="8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6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179512" y="653787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этому рисунку Лена составила несколько выражений. Какие это выражения?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323486" y="1736101"/>
            <a:ext cx="8425770" cy="1543884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rgbClr val="00B0F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2725"/>
          <a:stretch/>
        </p:blipFill>
        <p:spPr bwMode="auto">
          <a:xfrm rot="1655851">
            <a:off x="2060245" y="1793210"/>
            <a:ext cx="731837" cy="1592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9742"/>
          <a:stretch/>
        </p:blipFill>
        <p:spPr bwMode="auto">
          <a:xfrm>
            <a:off x="1271388" y="1432695"/>
            <a:ext cx="731837" cy="1447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5278"/>
          <a:stretch/>
        </p:blipFill>
        <p:spPr bwMode="auto">
          <a:xfrm>
            <a:off x="539551" y="1953651"/>
            <a:ext cx="731837" cy="1539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188"/>
          <a:stretch/>
        </p:blipFill>
        <p:spPr bwMode="auto">
          <a:xfrm rot="20192532">
            <a:off x="5200889" y="1549308"/>
            <a:ext cx="908050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668" b="15188"/>
          <a:stretch/>
        </p:blipFill>
        <p:spPr bwMode="auto">
          <a:xfrm rot="1401907">
            <a:off x="6180244" y="1392929"/>
            <a:ext cx="611924" cy="231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7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6796"/>
          <a:stretch/>
        </p:blipFill>
        <p:spPr bwMode="auto">
          <a:xfrm rot="1152279">
            <a:off x="7624469" y="1630798"/>
            <a:ext cx="549275" cy="1836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0" name="Picture 8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5543"/>
          <a:stretch/>
        </p:blipFill>
        <p:spPr bwMode="auto">
          <a:xfrm rot="477385">
            <a:off x="7113186" y="1365144"/>
            <a:ext cx="554037" cy="1863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5119092" y="5741640"/>
            <a:ext cx="3742628" cy="523220"/>
            <a:chOff x="4572000" y="5357826"/>
            <a:chExt cx="3742628" cy="523220"/>
          </a:xfrm>
        </p:grpSpPr>
        <p:sp>
          <p:nvSpPr>
            <p:cNvPr id="105" name="Прямоугольник 104"/>
            <p:cNvSpPr/>
            <p:nvPr/>
          </p:nvSpPr>
          <p:spPr>
            <a:xfrm>
              <a:off x="4572000" y="5357826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Прямоугольник 105"/>
            <p:cNvSpPr/>
            <p:nvPr/>
          </p:nvSpPr>
          <p:spPr>
            <a:xfrm>
              <a:off x="5000628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Прямоугольник 116"/>
            <p:cNvSpPr/>
            <p:nvPr/>
          </p:nvSpPr>
          <p:spPr>
            <a:xfrm>
              <a:off x="5429256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Прямоугольник 117"/>
            <p:cNvSpPr/>
            <p:nvPr/>
          </p:nvSpPr>
          <p:spPr>
            <a:xfrm>
              <a:off x="6215074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Прямоугольник 118"/>
            <p:cNvSpPr/>
            <p:nvPr/>
          </p:nvSpPr>
          <p:spPr>
            <a:xfrm>
              <a:off x="5857884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Прямоугольник 119"/>
            <p:cNvSpPr/>
            <p:nvPr/>
          </p:nvSpPr>
          <p:spPr>
            <a:xfrm>
              <a:off x="6715140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Прямоугольник 120"/>
            <p:cNvSpPr/>
            <p:nvPr/>
          </p:nvSpPr>
          <p:spPr>
            <a:xfrm>
              <a:off x="7072330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Прямоугольник 121"/>
            <p:cNvSpPr/>
            <p:nvPr/>
          </p:nvSpPr>
          <p:spPr>
            <a:xfrm>
              <a:off x="7929586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" name="Прямоугольник 122"/>
            <p:cNvSpPr/>
            <p:nvPr/>
          </p:nvSpPr>
          <p:spPr>
            <a:xfrm>
              <a:off x="7572396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2" name="Прямоугольник 41"/>
          <p:cNvSpPr/>
          <p:nvPr/>
        </p:nvSpPr>
        <p:spPr>
          <a:xfrm>
            <a:off x="1331640" y="3242472"/>
            <a:ext cx="994183" cy="52322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+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3" name="Группа 42"/>
          <p:cNvGrpSpPr/>
          <p:nvPr/>
        </p:nvGrpSpPr>
        <p:grpSpPr>
          <a:xfrm>
            <a:off x="323528" y="3875796"/>
            <a:ext cx="2028116" cy="528350"/>
            <a:chOff x="3500430" y="4071942"/>
            <a:chExt cx="2028116" cy="528350"/>
          </a:xfrm>
        </p:grpSpPr>
        <p:sp>
          <p:nvSpPr>
            <p:cNvPr id="44" name="Прямоугольник 43"/>
            <p:cNvSpPr/>
            <p:nvPr/>
          </p:nvSpPr>
          <p:spPr>
            <a:xfrm>
              <a:off x="3500430" y="4071942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929058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4357686" y="407707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143504" y="407194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786314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311636" y="4475208"/>
            <a:ext cx="2028116" cy="523220"/>
            <a:chOff x="6643702" y="4071942"/>
            <a:chExt cx="2028116" cy="523220"/>
          </a:xfrm>
        </p:grpSpPr>
        <p:sp>
          <p:nvSpPr>
            <p:cNvPr id="50" name="Прямоугольник 49"/>
            <p:cNvSpPr/>
            <p:nvPr/>
          </p:nvSpPr>
          <p:spPr>
            <a:xfrm>
              <a:off x="6643702" y="4071942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7072330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7500958" y="407194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8286776" y="4071942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7929586" y="4071942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7" name="Группа 56"/>
          <p:cNvGrpSpPr/>
          <p:nvPr/>
        </p:nvGrpSpPr>
        <p:grpSpPr>
          <a:xfrm>
            <a:off x="323528" y="5108532"/>
            <a:ext cx="2028116" cy="523220"/>
            <a:chOff x="671676" y="5357826"/>
            <a:chExt cx="2028116" cy="523220"/>
          </a:xfrm>
        </p:grpSpPr>
        <p:sp>
          <p:nvSpPr>
            <p:cNvPr id="58" name="Прямоугольник 57"/>
            <p:cNvSpPr/>
            <p:nvPr/>
          </p:nvSpPr>
          <p:spPr>
            <a:xfrm>
              <a:off x="671676" y="5357826"/>
              <a:ext cx="385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1100304" y="5357826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1528932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2314750" y="5357826"/>
              <a:ext cx="385042" cy="523220"/>
            </a:xfrm>
            <a:prstGeom prst="rect">
              <a:avLst/>
            </a:prstGeom>
            <a:ln>
              <a:solidFill>
                <a:srgbClr val="00206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1957560" y="5357826"/>
              <a:ext cx="49404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 </a:t>
              </a:r>
              <a:endParaRPr lang="ru-RU" sz="28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9" name="Прямоугольник 68"/>
          <p:cNvSpPr/>
          <p:nvPr/>
        </p:nvSpPr>
        <p:spPr>
          <a:xfrm>
            <a:off x="2915816" y="3485907"/>
            <a:ext cx="305910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42844" y="183284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44. Числа 1 -7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7141804" y="191132"/>
            <a:ext cx="1861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492477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48148E-6 L -0.52431 0.0027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15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69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2121</TotalTime>
  <Words>945</Words>
  <Application>Microsoft Office PowerPoint</Application>
  <PresentationFormat>Экран (4:3)</PresentationFormat>
  <Paragraphs>379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281</cp:revision>
  <dcterms:created xsi:type="dcterms:W3CDTF">2010-10-26T14:31:01Z</dcterms:created>
  <dcterms:modified xsi:type="dcterms:W3CDTF">2012-11-21T21:50:19Z</dcterms:modified>
</cp:coreProperties>
</file>