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69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5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6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99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775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15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43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55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57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83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95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7D8FC-5CB0-454C-BBAA-FE8391CA5DBD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F3236-C226-4A1B-B1A7-A516DA841F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2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Desktop\20120925_1239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468544" cy="70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0537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1</cp:revision>
  <dcterms:created xsi:type="dcterms:W3CDTF">2012-12-10T18:04:55Z</dcterms:created>
  <dcterms:modified xsi:type="dcterms:W3CDTF">2012-12-10T18:07:20Z</dcterms:modified>
</cp:coreProperties>
</file>