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7" r:id="rId2"/>
    <p:sldId id="266" r:id="rId3"/>
    <p:sldId id="267" r:id="rId4"/>
    <p:sldId id="257" r:id="rId5"/>
    <p:sldId id="259" r:id="rId6"/>
    <p:sldId id="268" r:id="rId7"/>
    <p:sldId id="269" r:id="rId8"/>
    <p:sldId id="270" r:id="rId9"/>
    <p:sldId id="256" r:id="rId10"/>
    <p:sldId id="271" r:id="rId11"/>
    <p:sldId id="272" r:id="rId12"/>
    <p:sldId id="273" r:id="rId13"/>
    <p:sldId id="274" r:id="rId14"/>
    <p:sldId id="275" r:id="rId15"/>
    <p:sldId id="276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A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258" y="22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8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743201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1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1"/>
            <a:ext cx="2667000" cy="365125"/>
          </a:xfrm>
        </p:spPr>
        <p:txBody>
          <a:bodyPr rtlCol="0"/>
          <a:lstStyle/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7200"/>
                    </a14:imgEffect>
                    <a14:imgEffect>
                      <a14:saturation sa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78000" sy="100000" flip="x" algn="b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1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2657E8-5420-4714-84E4-FC7499DCAA1E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49" y="1280160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B63E09-7DF5-4CFA-892E-622020EF2C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10.wdp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12.wdp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14.wdp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16.wdp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18.wdp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20.wdp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anastasia.ru/topic_25464.html" TargetMode="External"/><Relationship Id="rId2" Type="http://schemas.openxmlformats.org/officeDocument/2006/relationships/hyperlink" Target="http://rodonews.ru/news_1294611279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microsoft.com/office/2007/relationships/hdphoto" Target="../media/hdphoto4.wdp"/><Relationship Id="rId4" Type="http://schemas.openxmlformats.org/officeDocument/2006/relationships/image" Target="../media/image11.jpeg"/><Relationship Id="rId9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8.wdp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31640" y="1412776"/>
            <a:ext cx="7507560" cy="43924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Урок 4</a:t>
            </a:r>
            <a:br>
              <a:rPr lang="ru-RU" sz="20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русский Деревянный дом</a:t>
            </a:r>
            <a:br>
              <a:rPr lang="ru-RU" sz="4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0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по программе «Изобразительное искусство» под ред. Б. М. </a:t>
            </a:r>
            <a:r>
              <a:rPr lang="ru-RU" sz="1300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Неменского</a:t>
            </a:r>
            <a:r>
              <a:rPr lang="ru-RU" sz="13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4 класс</a:t>
            </a:r>
            <a:endParaRPr lang="ru-RU" sz="1300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©</a:t>
            </a:r>
            <a:r>
              <a:rPr lang="ru-RU" sz="14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latin typeface="Batang" pitchFamily="18" charset="-127"/>
                <a:ea typeface="Batang" pitchFamily="18" charset="-127"/>
              </a:rPr>
              <a:t>Лупинос Юлия Владимировна, учитель ИЗО, </a:t>
            </a:r>
          </a:p>
          <a:p>
            <a:pPr algn="ctr"/>
            <a:r>
              <a:rPr lang="ru-RU" sz="1400" dirty="0" smtClean="0">
                <a:latin typeface="Batang" pitchFamily="18" charset="-127"/>
                <a:ea typeface="Batang" pitchFamily="18" charset="-127"/>
              </a:rPr>
              <a:t>ГБОУ СОШ №425, г. Москва</a:t>
            </a:r>
            <a:endParaRPr lang="ru-RU" sz="1400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000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На переднем углу  отмечаем высоту фундамента и проводим дополнительные линии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Определяем высоту окон и проводим дополнительные линии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19360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Делим пространство стены на неравные части, так как,  чем дальше окно тем оно меньше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В заданных  частях рисуем окна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421718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Намечаем общую форму наличников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В каждом окне рисуем раму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31075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Переходим к рисованию крыши.  Проводим осевую линию и на ней определяем высоту крыши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Из вершины проводим наклонные линии и дорисовываем крышу 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40262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Украшаем крышу </a:t>
            </a:r>
            <a:r>
              <a:rPr lang="ru-RU" sz="1400" b="0" dirty="0" err="1" smtClean="0">
                <a:latin typeface="Batang" pitchFamily="18" charset="-127"/>
                <a:ea typeface="Batang" pitchFamily="18" charset="-127"/>
              </a:rPr>
              <a:t>причелинами</a:t>
            </a:r>
            <a:r>
              <a:rPr lang="ru-RU" sz="1400" b="0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и маленьким окошечком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Декорируем </a:t>
            </a:r>
            <a:r>
              <a:rPr lang="ru-RU" sz="1400" b="0" dirty="0" err="1" smtClean="0">
                <a:latin typeface="Batang" pitchFamily="18" charset="-127"/>
                <a:ea typeface="Batang" pitchFamily="18" charset="-127"/>
              </a:rPr>
              <a:t>причелины</a:t>
            </a:r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 орнаментом и намечаем  доски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124074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Намечаем орнамент на наличниках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Намечаем на фундаменте вертикальные доски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</p:spPr>
      </p:pic>
    </p:spTree>
    <p:extLst>
      <p:ext uri="{BB962C8B-B14F-4D97-AF65-F5344CB8AC3E}">
        <p14:creationId xmlns:p14="http://schemas.microsoft.com/office/powerpoint/2010/main" val="101493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Намечаем доски на основной части дома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3836640"/>
          </a:xfrm>
        </p:spPr>
        <p:txBody>
          <a:bodyPr anchor="t">
            <a:normAutofit/>
          </a:bodyPr>
          <a:lstStyle/>
          <a:p>
            <a:pPr algn="ctr"/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Рисунок готов.  Теперь необходимо выполнить заливку акварельными красками. Затем по высохшему красочному слою прорисовать все детали </a:t>
            </a:r>
            <a:r>
              <a:rPr lang="ru-RU" sz="1400" b="0" dirty="0" err="1" smtClean="0">
                <a:latin typeface="Batang" pitchFamily="18" charset="-127"/>
                <a:ea typeface="Batang" pitchFamily="18" charset="-127"/>
              </a:rPr>
              <a:t>гелевой</a:t>
            </a:r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 ручкой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90679"/>
            <a:ext cx="3886200" cy="2676841"/>
          </a:xfrm>
        </p:spPr>
      </p:pic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800600" y="4725144"/>
            <a:ext cx="3886200" cy="129465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39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1"/>
              </a:solidFill>
              <a:latin typeface="Arial Narrow" pitchFamily="34" charset="0"/>
              <a:ea typeface="Batang" pitchFamily="18" charset="-127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  <a:ea typeface="Batang" pitchFamily="18" charset="-127"/>
                <a:cs typeface="Aparajita" pitchFamily="34" charset="0"/>
              </a:rPr>
              <a:t>Слайд 2 </a:t>
            </a:r>
            <a:r>
              <a:rPr lang="en-US" dirty="0" smtClean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http</a:t>
            </a:r>
            <a:r>
              <a:rPr lang="en-US" dirty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://www.google.ru/imgres?q=%D1%81%D0%BE%D1%85%D1%80%D0%B0%D0%BD%D0%B8%D0%B2%D1%88%D0%B8%D0%B5%D1%81%D1%8F+%D0%B4%D0%B5%D1%80%D0%B5%D0%B2%D1%8F%D0%BD%D0%BD%D1%8B%D0%B5+%D0%B4%D0%BE%D0%BC%D0%B0+%D0%B4%D0%BE%D0%BC+%D0%B0%D1%80%D0%B8%D0%BD%D1%8B+%D1%80%D0%BE%D0%B4%D0%B8%D0%BE%D0%BD%D0%BE%D0%B2%D0%BD%D1%8B&amp;um=1&amp;hl=ru&amp;newwindow=1&amp;sa=N&amp;tbo=d&amp;biw=1600&amp;bih=775&amp;tbm=isch&amp;tbnid=_L2RZuKJIWCvMM:&amp;imgrefurl=http://serafim.com.ru/site/nstr_43.html&amp;docid=GlO1Gtn4Ths5qM&amp;imgurl=http://serafim.com.ru/Kobrino_u_njani/PICT0042.JPG&amp;w=800&amp;h=1192&amp;ei=-</a:t>
            </a:r>
            <a:r>
              <a:rPr lang="en-US" dirty="0" smtClean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Qa-UMjjKLSM4gSxlID4Dw&amp;zoom=1&amp;iact=hc&amp;vpx=1375&amp;vpy=84&amp;dur=174&amp;hovh=274&amp;hovw=184&amp;tx=136&amp;ty=141&amp;sig=114507635367316213901&amp;page=1&amp;tbnh=134&amp;tbnw=95&amp;start=0&amp;ndsp=34&amp;ved=1t:429,r:7,s:0,i:105</a:t>
            </a:r>
            <a:endParaRPr lang="ru-RU" dirty="0">
              <a:solidFill>
                <a:schemeClr val="tx1"/>
              </a:solidFill>
              <a:latin typeface="Arial Narrow" pitchFamily="34" charset="0"/>
              <a:ea typeface="Batang" pitchFamily="18" charset="-127"/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  <a:ea typeface="Batang" pitchFamily="18" charset="-127"/>
                <a:cs typeface="Aparajita" pitchFamily="34" charset="0"/>
              </a:rPr>
              <a:t>Слайд 4 </a:t>
            </a:r>
            <a:r>
              <a:rPr lang="en-US" dirty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http://www.google.ru/imgres?q=%D1%83%D0%B3%D0%BE%D0%BB+%D0%B4%D0%B5%D1%80%D0%B5%D0%B2%D1%8F%D0%BD%D0%BD%D1%8B%D0%B9+%D1%81%D1%80%D1%83%D0%B1&amp;start=880&amp;um=1&amp;hl=ru&amp;newwindow=1&amp;tbo=d&amp;biw=1600&amp;bih=775&amp;tbm=isch&amp;tbnid=UiyI1s0wUqVEbM:&amp;imgrefurl=http://myfavoritewoodenhouse.blogspot.com/2012/01/blog-post_5212.html&amp;docid=o4exYOJ-4HAR6M&amp;itg=1&amp;imgurl=http://www.logcabin.ru/img/publikacii/26/005.jpg&amp;w=390&amp;h=260&amp;ei=IQm-UOLFJ-mC4AScwIDoCw&amp;zoom=1&amp;iact=hc&amp;vpx=4&amp;vpy=271&amp;dur=62&amp;hovh=183&amp;hovw=275&amp;tx=52&amp;ty=88&amp;sig=114507635367316213901&amp;page=23&amp;tbnh=130&amp;tbnw=189&amp;ndsp=41&amp;ved=1t:429,r:80,s:800,i:244</a:t>
            </a:r>
            <a:endParaRPr lang="ru-RU" dirty="0">
              <a:solidFill>
                <a:schemeClr val="tx1"/>
              </a:solidFill>
              <a:latin typeface="Arial Narrow" pitchFamily="34" charset="0"/>
              <a:ea typeface="Batang" pitchFamily="18" charset="-127"/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  <a:ea typeface="Batang" pitchFamily="18" charset="-127"/>
                <a:cs typeface="Aparajita" pitchFamily="34" charset="0"/>
              </a:rPr>
              <a:t>Слайд5 </a:t>
            </a:r>
            <a:r>
              <a:rPr lang="en-US" dirty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http://www.google.ru/imgres?q=%D1%81%D1%82%D0%B0%D1%80%D0%B8%D0%BD%D0%BD%D1%8B%D0%B9+%D1%82%D0%BE%D0%BF%D0%BE%D1%80&amp;num=10&amp;um=1&amp;hl=ru&amp;newwindow=1&amp;tbo=d&amp;biw=1600&amp;bih=775&amp;tbm=isch&amp;tbnid=5Nn0EGsBBzR9_M:&amp;imgrefurl=http://retrobazar.com/predmety_byta/starinnyi_instrument/ID_113/photo/&amp;docid=JIzj-yU1Lq7N7M&amp;imgurl=http://</a:t>
            </a:r>
            <a:r>
              <a:rPr lang="en-US" dirty="0" smtClean="0">
                <a:solidFill>
                  <a:schemeClr val="tx1"/>
                </a:solidFill>
                <a:latin typeface="Aparajita" pitchFamily="34" charset="0"/>
                <a:ea typeface="Batang" pitchFamily="18" charset="-127"/>
                <a:cs typeface="Aparajita" pitchFamily="34" charset="0"/>
              </a:rPr>
              <a:t>retrobazar.com/image/113_230big.jpg&amp;w=800&amp;h=600&amp;ei=KQe-ULL0OcfR4QSB7IGIDw&amp;zoom=1&amp;iact=hc&amp;vpx=1300&amp;vpy=265&amp;dur=22&amp;hovh=194&amp;hovw=259&amp;tx=163&amp;ty=102&amp;sig=114507635367316213901&amp;sqi=2&amp;page=1&amp;tbnh=134&amp;tbnw=193&amp;start=0&amp;ndsp=33&amp;ved=1t:429,r:15,s:0,i:126</a:t>
            </a:r>
            <a:endParaRPr lang="ru-RU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слайд </a:t>
            </a:r>
            <a:r>
              <a:rPr lang="ru-RU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6 </a:t>
            </a:r>
            <a:r>
              <a:rPr lang="en-US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http</a:t>
            </a:r>
            <a:r>
              <a:rPr lang="en-US" dirty="0">
                <a:solidFill>
                  <a:schemeClr val="tx1"/>
                </a:solidFill>
                <a:latin typeface="Aparajita" pitchFamily="34" charset="0"/>
                <a:cs typeface="Aparajita" pitchFamily="34" charset="0"/>
              </a:rPr>
              <a:t>://www.google.ru/imgres?q=%D1%81%D1%82%D0%B0%D1%80%D0%B8%D0%BD%D0%BD%D1%8B%D0%B5+%D1%80%D1%83%D1%81%D1%81%D0%BA%D0%B8%D0%B9+%D0%B4%D0%B5%D1%80%D0%B5%D0%B2%D1%8F%D0%BD%D0%BD%D1%8B%D0%B9+%D0%B4%D0%BE%D0%BC&amp;hl=ru&amp;newwindow=1&amp;tbo=d&amp;biw=1600&amp;bih=732&amp;tbm=isch&amp;tbnid=22GdijcdbCkc3M:&amp;imgrefurl=http://bibliotekar.ru/rusZod/10.htm&amp;docid=vc0LWPxKCeJCPM&amp;imgurl=http://bibliotekar.ru/rusZod/10.files/image001.jpg&amp;w=1228&amp;h=877&amp;ei=Y8O9UOTFJvDT4QTd_oGoDA&amp;zoom=1&amp;iact=hc&amp;vpx=4&amp;vpy=131&amp;dur=2757&amp;hovh=190&amp;hovw=266&amp;tx=137&amp;ty=65&amp;sig=114507635367316213901&amp;page=1&amp;tbnh=144&amp;tbnw=209&amp;start=0&amp;ndsp=32&amp;ved=1t:429,r:0,s:0,i:81</a:t>
            </a:r>
            <a:endParaRPr lang="ru-RU" dirty="0">
              <a:solidFill>
                <a:schemeClr val="tx1"/>
              </a:solidFill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cs typeface="Aparajita" pitchFamily="34" charset="0"/>
              </a:rPr>
              <a:t>Слайд 8  </a:t>
            </a:r>
            <a:r>
              <a:rPr lang="en-US" dirty="0" smtClean="0">
                <a:solidFill>
                  <a:schemeClr val="tx1"/>
                </a:solidFill>
                <a:latin typeface="Aparajita" pitchFamily="34" charset="0"/>
                <a:cs typeface="Aparajita" pitchFamily="34" charset="0"/>
                <a:hlinkClick r:id="rId2"/>
              </a:rPr>
              <a:t>http://rodonews.ru/news_1294611279.html</a:t>
            </a:r>
            <a:endParaRPr lang="ru-RU" dirty="0" smtClean="0">
              <a:solidFill>
                <a:schemeClr val="tx1"/>
              </a:solidFill>
              <a:cs typeface="Aparajita" pitchFamily="34" charset="0"/>
            </a:endParaRPr>
          </a:p>
          <a:p>
            <a:endParaRPr lang="ru-RU" dirty="0" smtClean="0">
              <a:solidFill>
                <a:schemeClr val="tx1"/>
              </a:solidFill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cs typeface="Aparajita" pitchFamily="34" charset="0"/>
              </a:rPr>
              <a:t>Слайд </a:t>
            </a:r>
            <a:r>
              <a:rPr lang="ru-RU" dirty="0">
                <a:solidFill>
                  <a:schemeClr val="tx1"/>
                </a:solidFill>
                <a:cs typeface="Aparajita" pitchFamily="34" charset="0"/>
              </a:rPr>
              <a:t>7  </a:t>
            </a:r>
            <a:r>
              <a:rPr lang="ru-RU" u="sng" dirty="0">
                <a:solidFill>
                  <a:schemeClr val="tx1"/>
                </a:solidFill>
                <a:cs typeface="Aparajita" pitchFamily="34" charset="0"/>
                <a:hlinkClick r:id="rId3"/>
              </a:rPr>
              <a:t>http://</a:t>
            </a:r>
            <a:r>
              <a:rPr lang="ru-RU" u="sng" dirty="0" smtClean="0">
                <a:solidFill>
                  <a:schemeClr val="tx1"/>
                </a:solidFill>
                <a:cs typeface="Aparajita" pitchFamily="34" charset="0"/>
                <a:hlinkClick r:id="rId3"/>
              </a:rPr>
              <a:t>forum.anastasia.ru/topic_25464.html</a:t>
            </a:r>
            <a:endParaRPr lang="ru-RU" u="sng" dirty="0" smtClean="0">
              <a:solidFill>
                <a:schemeClr val="tx1"/>
              </a:solidFill>
              <a:cs typeface="Aparajita" pitchFamily="34" charset="0"/>
            </a:endParaRPr>
          </a:p>
          <a:p>
            <a:endParaRPr lang="ru-RU" dirty="0">
              <a:solidFill>
                <a:schemeClr val="tx1"/>
              </a:solidFill>
              <a:cs typeface="Aparajita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Слайд 9-16 и личного архива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Использованные </a:t>
            </a:r>
            <a:r>
              <a:rPr lang="ru-RU" sz="1400" dirty="0" err="1" smtClean="0"/>
              <a:t>интернет-ресурсы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6495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Дерево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– это главный строительный материал, используемый со времен Древней Руси. Для строительства чаще всего использовали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хвойные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породы: сосну и ель, у которых древесина плотная, смолистая и меньше поддается гниению, нежели лиственные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породы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Дом Арины Родионовны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216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476672"/>
            <a:ext cx="4824536" cy="742528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Заготовка дерева</a:t>
            </a:r>
            <a:endParaRPr lang="ru-RU" sz="28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99592" y="1700808"/>
            <a:ext cx="3531160" cy="4752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Текст 1"/>
          <p:cNvSpPr>
            <a:spLocks noGrp="1"/>
          </p:cNvSpPr>
          <p:nvPr>
            <p:ph sz="quarter" idx="2"/>
          </p:nvPr>
        </p:nvSpPr>
        <p:spPr>
          <a:xfrm>
            <a:off x="4644008" y="1628800"/>
            <a:ext cx="4231109" cy="4896544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Дерево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рубили не всякое, с разбором, с подготовкой. Загодя высматривали подходящую сосну и делали топором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затесы -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снимали кору на стволе узкими полосами сверху вниз, оставляя между ними полосы нетронутой коры для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сокодвижения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На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пять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лет оставляли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сосну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стоять, она выделяла  смолу и  пропитывала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ею ствол.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Рубили  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просмоленную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сосну по осени 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257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182960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Срубом называют строение из бревен без крыши и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полов.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Сруб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мог 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быть срублен непосредственно в месте валки леса и вывезен к месту строительства в виде готовых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бревен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Угол деревянного сруба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0"/>
            <a:ext cx="7596336" cy="4568952"/>
          </a:xfrm>
        </p:spPr>
      </p:pic>
    </p:spTree>
    <p:extLst>
      <p:ext uri="{BB962C8B-B14F-4D97-AF65-F5344CB8AC3E}">
        <p14:creationId xmlns:p14="http://schemas.microsoft.com/office/powerpoint/2010/main" val="208655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182960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Batang" pitchFamily="18" charset="-127"/>
                <a:ea typeface="Batang" pitchFamily="18" charset="-127"/>
              </a:rPr>
              <a:t>Главным инструментом при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Batang" pitchFamily="18" charset="-127"/>
                <a:ea typeface="Batang" pitchFamily="18" charset="-127"/>
              </a:rPr>
              <a:t>постройке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Batang" pitchFamily="18" charset="-127"/>
                <a:ea typeface="Batang" pitchFamily="18" charset="-127"/>
              </a:rPr>
              <a:t>всех русских деревянных сооружений был топор. Отсюда говорят не построить, а срубить дом. Пилу стали применять в конце XVIII в., а в некоторых местах с середины XIX в.</a:t>
            </a: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Строительный топор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9" name="Рисунок 1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0"/>
            <a:ext cx="7596336" cy="4568952"/>
          </a:xfrm>
        </p:spPr>
      </p:pic>
    </p:spTree>
    <p:extLst>
      <p:ext uri="{BB962C8B-B14F-4D97-AF65-F5344CB8AC3E}">
        <p14:creationId xmlns:p14="http://schemas.microsoft.com/office/powerpoint/2010/main" val="9704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/>
    </mc:Choice>
    <mc:Fallback xmlns="">
      <p:transition spd="slow" advClick="0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25496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В этой деревне была одна улица тянувшаяся вдоль озера, этот дом выделялся среди других домов своими огромными размерами и богатым декоративным убранством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60513" y="4725144"/>
            <a:ext cx="7354887" cy="504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Дом </a:t>
            </a:r>
            <a:r>
              <a:rPr lang="ru-RU" b="1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Сергина</a:t>
            </a:r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, 1884 г., деревня </a:t>
            </a:r>
            <a:r>
              <a:rPr lang="ru-RU" b="1" dirty="0" err="1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Мунозеро</a:t>
            </a:r>
            <a:r>
              <a:rPr lang="ru-RU" dirty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dirty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endParaRPr lang="ru-RU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60513" y="2009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0"/>
            <a:ext cx="7583487" cy="4568952"/>
          </a:xfrm>
        </p:spPr>
      </p:pic>
    </p:spTree>
    <p:extLst>
      <p:ext uri="{BB962C8B-B14F-4D97-AF65-F5344CB8AC3E}">
        <p14:creationId xmlns:p14="http://schemas.microsoft.com/office/powerpoint/2010/main" val="90478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0"/>
    </mc:Choice>
    <mc:Fallback xmlns="">
      <p:transition spd="slow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Владимирская область . Деревня Нижний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услон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. Дом богато украшен резьбой по дереву.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Деревянный дом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140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55672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Batang" pitchFamily="18" charset="-127"/>
                <a:ea typeface="Batang" pitchFamily="18" charset="-127"/>
              </a:rPr>
              <a:t>Все </a:t>
            </a:r>
            <a:r>
              <a:rPr lang="ru-RU" sz="1600" dirty="0" smtClean="0">
                <a:latin typeface="Batang" pitchFamily="18" charset="-127"/>
                <a:ea typeface="Batang" pitchFamily="18" charset="-127"/>
              </a:rPr>
              <a:t>эти деревянные дома находятся в Сибири. Невероятно красивые старинные постройки на которые хочется смотреть снова и снова</a:t>
            </a:r>
            <a:endParaRPr lang="ru-RU" sz="16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2418" y="1777414"/>
            <a:ext cx="3176916" cy="2117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1777414"/>
            <a:ext cx="3187716" cy="2125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8696" y="4056777"/>
            <a:ext cx="3176916" cy="2252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Объект 20"/>
          <p:cNvPicPr>
            <a:picLocks noGrp="1" noChangeAspect="1"/>
          </p:cNvPicPr>
          <p:nvPr>
            <p:ph sz="quarter" idx="1"/>
          </p:nvPr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648" y="4056776"/>
            <a:ext cx="3159196" cy="2252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697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рисования дома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Проводим линию горизонта. Определяем высоту переднего  угла дома. Проводим линии обозначающие стены дома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884312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Batang" pitchFamily="18" charset="-127"/>
                <a:ea typeface="Batang" pitchFamily="18" charset="-127"/>
              </a:rPr>
              <a:t>Ограничиваем длину стен</a:t>
            </a:r>
            <a:endParaRPr lang="ru-RU" sz="1400" b="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47409"/>
            <a:ext cx="3886200" cy="2763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7409"/>
            <a:ext cx="3886200" cy="2763381"/>
          </a:xfrm>
          <a:ln>
            <a:solidFill>
              <a:schemeClr val="bg2">
                <a:lumMod val="75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5352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352</TotalTime>
  <Words>491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Урок 4  русский Деревянный дом    по программе «Изобразительное искусство» под ред. Б. М. Неменского  4 класс</vt:lpstr>
      <vt:lpstr>Дом Арины Родионовны</vt:lpstr>
      <vt:lpstr>Заготовка дерева</vt:lpstr>
      <vt:lpstr>Угол деревянного сруба</vt:lpstr>
      <vt:lpstr>Строительный топор</vt:lpstr>
      <vt:lpstr> Дом Сергина, 1884 г., деревня Мунозеро </vt:lpstr>
      <vt:lpstr>Деревянный дом</vt:lpstr>
      <vt:lpstr>Презентация PowerPoint</vt:lpstr>
      <vt:lpstr>Этапы рисования дома</vt:lpstr>
      <vt:lpstr>Этапы рисования дома</vt:lpstr>
      <vt:lpstr>Этапы рисования дома</vt:lpstr>
      <vt:lpstr>Этапы рисования дома</vt:lpstr>
      <vt:lpstr>Этапы рисования дома</vt:lpstr>
      <vt:lpstr>Этапы рисования дома</vt:lpstr>
      <vt:lpstr>Этапы рисования дома</vt:lpstr>
      <vt:lpstr>Этапы рисования дома</vt:lpstr>
      <vt:lpstr>Использованные 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82</cp:revision>
  <dcterms:created xsi:type="dcterms:W3CDTF">2012-12-04T09:51:13Z</dcterms:created>
  <dcterms:modified xsi:type="dcterms:W3CDTF">2012-12-04T15:45:22Z</dcterms:modified>
</cp:coreProperties>
</file>