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1A1E1-2DAE-4EE8-9582-71832EE900EE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52CDB-88DA-4DBB-8C92-1CEE5EF836B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1A1E1-2DAE-4EE8-9582-71832EE900EE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52CDB-88DA-4DBB-8C92-1CEE5EF83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1A1E1-2DAE-4EE8-9582-71832EE900EE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52CDB-88DA-4DBB-8C92-1CEE5EF83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1A1E1-2DAE-4EE8-9582-71832EE900EE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52CDB-88DA-4DBB-8C92-1CEE5EF83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1A1E1-2DAE-4EE8-9582-71832EE900EE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52CDB-88DA-4DBB-8C92-1CEE5EF836B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1A1E1-2DAE-4EE8-9582-71832EE900EE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52CDB-88DA-4DBB-8C92-1CEE5EF83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1A1E1-2DAE-4EE8-9582-71832EE900EE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52CDB-88DA-4DBB-8C92-1CEE5EF83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1A1E1-2DAE-4EE8-9582-71832EE900EE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52CDB-88DA-4DBB-8C92-1CEE5EF83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1A1E1-2DAE-4EE8-9582-71832EE900EE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52CDB-88DA-4DBB-8C92-1CEE5EF83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1A1E1-2DAE-4EE8-9582-71832EE900EE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52CDB-88DA-4DBB-8C92-1CEE5EF836B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1A1E1-2DAE-4EE8-9582-71832EE900EE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E952CDB-88DA-4DBB-8C92-1CEE5EF836B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01A1E1-2DAE-4EE8-9582-71832EE900EE}" type="datetimeFigureOut">
              <a:rPr lang="ru-RU" smtClean="0"/>
              <a:t>19.11.2012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952CDB-88DA-4DBB-8C92-1CEE5EF836B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9600" i="1" dirty="0" smtClean="0"/>
              <a:t>Планета</a:t>
            </a:r>
            <a:endParaRPr lang="ru-RU" sz="96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Презентация ученика 1 «Б» класса</a:t>
            </a:r>
          </a:p>
          <a:p>
            <a:r>
              <a:rPr lang="ru-RU" sz="3200" dirty="0" err="1" smtClean="0">
                <a:solidFill>
                  <a:schemeClr val="tx2">
                    <a:lumMod val="10000"/>
                  </a:schemeClr>
                </a:solidFill>
              </a:rPr>
              <a:t>Лехавичуса</a:t>
            </a:r>
            <a:r>
              <a:rPr lang="ru-RU" sz="3200" dirty="0" smtClean="0">
                <a:solidFill>
                  <a:schemeClr val="tx2">
                    <a:lumMod val="10000"/>
                  </a:schemeClr>
                </a:solidFill>
              </a:rPr>
              <a:t> Марка</a:t>
            </a:r>
            <a:endParaRPr lang="ru-RU" sz="3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</TotalTime>
  <Words>10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Планета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Планета</dc:title>
  <dc:creator>Наталья</dc:creator>
  <cp:lastModifiedBy>Наталья</cp:lastModifiedBy>
  <cp:revision>2</cp:revision>
  <dcterms:created xsi:type="dcterms:W3CDTF">2012-11-19T12:38:16Z</dcterms:created>
  <dcterms:modified xsi:type="dcterms:W3CDTF">2012-11-19T12:49:52Z</dcterms:modified>
</cp:coreProperties>
</file>